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0" r:id="rId1"/>
    <p:sldMasterId id="2147483731" r:id="rId2"/>
    <p:sldMasterId id="2147483733" r:id="rId3"/>
  </p:sldMasterIdLst>
  <p:notesMasterIdLst>
    <p:notesMasterId r:id="rId38"/>
  </p:notesMasterIdLst>
  <p:sldIdLst>
    <p:sldId id="487" r:id="rId4"/>
    <p:sldId id="302" r:id="rId5"/>
    <p:sldId id="886" r:id="rId6"/>
    <p:sldId id="911" r:id="rId7"/>
    <p:sldId id="913" r:id="rId8"/>
    <p:sldId id="910" r:id="rId9"/>
    <p:sldId id="268" r:id="rId10"/>
    <p:sldId id="881" r:id="rId11"/>
    <p:sldId id="877" r:id="rId12"/>
    <p:sldId id="891" r:id="rId13"/>
    <p:sldId id="914" r:id="rId14"/>
    <p:sldId id="912" r:id="rId15"/>
    <p:sldId id="876" r:id="rId16"/>
    <p:sldId id="865" r:id="rId17"/>
    <p:sldId id="894" r:id="rId18"/>
    <p:sldId id="892" r:id="rId19"/>
    <p:sldId id="895" r:id="rId20"/>
    <p:sldId id="915" r:id="rId21"/>
    <p:sldId id="918" r:id="rId22"/>
    <p:sldId id="896" r:id="rId23"/>
    <p:sldId id="917" r:id="rId24"/>
    <p:sldId id="916" r:id="rId25"/>
    <p:sldId id="897" r:id="rId26"/>
    <p:sldId id="905" r:id="rId27"/>
    <p:sldId id="898" r:id="rId28"/>
    <p:sldId id="904" r:id="rId29"/>
    <p:sldId id="906" r:id="rId30"/>
    <p:sldId id="899" r:id="rId31"/>
    <p:sldId id="901" r:id="rId32"/>
    <p:sldId id="902" r:id="rId33"/>
    <p:sldId id="903" r:id="rId34"/>
    <p:sldId id="900" r:id="rId35"/>
    <p:sldId id="919" r:id="rId36"/>
    <p:sldId id="880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un Ross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FF33"/>
    <a:srgbClr val="99FF33"/>
    <a:srgbClr val="71AE02"/>
    <a:srgbClr val="BB02CE"/>
    <a:srgbClr val="B917AD"/>
    <a:srgbClr val="8623AD"/>
    <a:srgbClr val="A8CBEA"/>
    <a:srgbClr val="C5DCF1"/>
    <a:srgbClr val="A5D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E9122-5DC3-0E43-8BE0-2C1816D382DC}" v="79" dt="2021-04-16T00:38:49.827"/>
  </p1510:revLst>
</p1510:revInfo>
</file>

<file path=ppt/tableStyles.xml><?xml version="1.0" encoding="utf-8"?>
<a:tblStyleLst xmlns:a="http://schemas.openxmlformats.org/drawingml/2006/main" def="{8B7EC011-2E35-4136-944A-D668496BC194}">
  <a:tblStyle styleId="{8B7EC011-2E35-4136-944A-D668496BC19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1V>
      <a:tcStyle>
        <a:tcBdr/>
        <a:fill>
          <a:solidFill>
            <a:srgbClr val="D0DEEF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3E13A884-E9D0-471A-9494-CA2458B0929A}" styleName="Table_1"/>
  <a:tblStyle styleId="{17A0B83D-8D9C-4059-A8C6-863BDB8D04B0}" styleName="Table_2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6" autoAdjust="0"/>
    <p:restoredTop sz="91293" autoAdjust="0"/>
  </p:normalViewPr>
  <p:slideViewPr>
    <p:cSldViewPr snapToGrid="0">
      <p:cViewPr varScale="1">
        <p:scale>
          <a:sx n="155" d="100"/>
          <a:sy n="155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hao Cai" userId="99f43560-6d0c-4be3-8373-5d962e988eab" providerId="ADAL" clId="{A5DE9122-5DC3-0E43-8BE0-2C1816D382DC}"/>
    <pc:docChg chg="undo custSel addSld delSld modSld sldOrd delMainMaster">
      <pc:chgData name="Xiaohao Cai" userId="99f43560-6d0c-4be3-8373-5d962e988eab" providerId="ADAL" clId="{A5DE9122-5DC3-0E43-8BE0-2C1816D382DC}" dt="2021-04-16T00:42:52.816" v="1612" actId="1037"/>
      <pc:docMkLst>
        <pc:docMk/>
      </pc:docMkLst>
      <pc:sldChg chg="delSp modSp mod delAnim modAnim">
        <pc:chgData name="Xiaohao Cai" userId="99f43560-6d0c-4be3-8373-5d962e988eab" providerId="ADAL" clId="{A5DE9122-5DC3-0E43-8BE0-2C1816D382DC}" dt="2021-04-16T00:37:33.735" v="1603"/>
        <pc:sldMkLst>
          <pc:docMk/>
          <pc:sldMk cId="3380004019" sldId="268"/>
        </pc:sldMkLst>
        <pc:spChg chg="mod">
          <ac:chgData name="Xiaohao Cai" userId="99f43560-6d0c-4be3-8373-5d962e988eab" providerId="ADAL" clId="{A5DE9122-5DC3-0E43-8BE0-2C1816D382DC}" dt="2021-04-16T00:33:23.521" v="1581" actId="1038"/>
          <ac:spMkLst>
            <pc:docMk/>
            <pc:sldMk cId="3380004019" sldId="268"/>
            <ac:spMk id="18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33:23.521" v="1581" actId="1038"/>
          <ac:spMkLst>
            <pc:docMk/>
            <pc:sldMk cId="3380004019" sldId="268"/>
            <ac:spMk id="12292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33:23.521" v="1581" actId="1038"/>
          <ac:spMkLst>
            <pc:docMk/>
            <pc:sldMk cId="3380004019" sldId="268"/>
            <ac:spMk id="12294" creationId="{00000000-0000-0000-0000-000000000000}"/>
          </ac:spMkLst>
        </pc:spChg>
        <pc:spChg chg="del">
          <ac:chgData name="Xiaohao Cai" userId="99f43560-6d0c-4be3-8373-5d962e988eab" providerId="ADAL" clId="{A5DE9122-5DC3-0E43-8BE0-2C1816D382DC}" dt="2021-04-16T00:32:45.491" v="1555" actId="478"/>
          <ac:spMkLst>
            <pc:docMk/>
            <pc:sldMk cId="3380004019" sldId="268"/>
            <ac:spMk id="12296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33:23.521" v="1581" actId="1038"/>
          <ac:spMkLst>
            <pc:docMk/>
            <pc:sldMk cId="3380004019" sldId="268"/>
            <ac:spMk id="12298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33:23.521" v="1581" actId="1038"/>
          <ac:spMkLst>
            <pc:docMk/>
            <pc:sldMk cId="3380004019" sldId="268"/>
            <ac:spMk id="12301" creationId="{00000000-0000-0000-0000-000000000000}"/>
          </ac:spMkLst>
        </pc:spChg>
        <pc:picChg chg="mod">
          <ac:chgData name="Xiaohao Cai" userId="99f43560-6d0c-4be3-8373-5d962e988eab" providerId="ADAL" clId="{A5DE9122-5DC3-0E43-8BE0-2C1816D382DC}" dt="2021-04-16T00:33:23.521" v="1581" actId="1038"/>
          <ac:picMkLst>
            <pc:docMk/>
            <pc:sldMk cId="3380004019" sldId="268"/>
            <ac:picMk id="4" creationId="{00000000-0000-0000-0000-000000000000}"/>
          </ac:picMkLst>
        </pc:picChg>
        <pc:picChg chg="mod">
          <ac:chgData name="Xiaohao Cai" userId="99f43560-6d0c-4be3-8373-5d962e988eab" providerId="ADAL" clId="{A5DE9122-5DC3-0E43-8BE0-2C1816D382DC}" dt="2021-04-16T00:33:23.521" v="1581" actId="1038"/>
          <ac:picMkLst>
            <pc:docMk/>
            <pc:sldMk cId="3380004019" sldId="268"/>
            <ac:picMk id="6" creationId="{00000000-0000-0000-0000-000000000000}"/>
          </ac:picMkLst>
        </pc:picChg>
        <pc:picChg chg="del">
          <ac:chgData name="Xiaohao Cai" userId="99f43560-6d0c-4be3-8373-5d962e988eab" providerId="ADAL" clId="{A5DE9122-5DC3-0E43-8BE0-2C1816D382DC}" dt="2021-04-16T00:32:38.945" v="1554" actId="478"/>
          <ac:picMkLst>
            <pc:docMk/>
            <pc:sldMk cId="3380004019" sldId="268"/>
            <ac:picMk id="25" creationId="{7ACE166A-58EB-44ED-8D07-847917FD9916}"/>
          </ac:picMkLst>
        </pc:picChg>
        <pc:picChg chg="mod">
          <ac:chgData name="Xiaohao Cai" userId="99f43560-6d0c-4be3-8373-5d962e988eab" providerId="ADAL" clId="{A5DE9122-5DC3-0E43-8BE0-2C1816D382DC}" dt="2021-04-16T00:33:23.521" v="1581" actId="1038"/>
          <ac:picMkLst>
            <pc:docMk/>
            <pc:sldMk cId="3380004019" sldId="268"/>
            <ac:picMk id="196620" creationId="{00000000-0000-0000-0000-000000000000}"/>
          </ac:picMkLst>
        </pc:picChg>
        <pc:picChg chg="mod">
          <ac:chgData name="Xiaohao Cai" userId="99f43560-6d0c-4be3-8373-5d962e988eab" providerId="ADAL" clId="{A5DE9122-5DC3-0E43-8BE0-2C1816D382DC}" dt="2021-04-16T00:33:23.521" v="1581" actId="1038"/>
          <ac:picMkLst>
            <pc:docMk/>
            <pc:sldMk cId="3380004019" sldId="268"/>
            <ac:picMk id="196621" creationId="{00000000-0000-0000-0000-000000000000}"/>
          </ac:picMkLst>
        </pc:picChg>
        <pc:picChg chg="mod">
          <ac:chgData name="Xiaohao Cai" userId="99f43560-6d0c-4be3-8373-5d962e988eab" providerId="ADAL" clId="{A5DE9122-5DC3-0E43-8BE0-2C1816D382DC}" dt="2021-04-16T00:33:23.521" v="1581" actId="1038"/>
          <ac:picMkLst>
            <pc:docMk/>
            <pc:sldMk cId="3380004019" sldId="268"/>
            <ac:picMk id="196624" creationId="{00000000-0000-0000-0000-000000000000}"/>
          </ac:picMkLst>
        </pc:picChg>
      </pc:sldChg>
      <pc:sldChg chg="modSp add del mod">
        <pc:chgData name="Xiaohao Cai" userId="99f43560-6d0c-4be3-8373-5d962e988eab" providerId="ADAL" clId="{A5DE9122-5DC3-0E43-8BE0-2C1816D382DC}" dt="2021-04-16T00:18:23.741" v="1393" actId="2696"/>
        <pc:sldMkLst>
          <pc:docMk/>
          <pc:sldMk cId="3552120789" sldId="301"/>
        </pc:sldMkLst>
        <pc:spChg chg="mod">
          <ac:chgData name="Xiaohao Cai" userId="99f43560-6d0c-4be3-8373-5d962e988eab" providerId="ADAL" clId="{A5DE9122-5DC3-0E43-8BE0-2C1816D382DC}" dt="2021-04-16T00:16:28.040" v="1362" actId="20577"/>
          <ac:spMkLst>
            <pc:docMk/>
            <pc:sldMk cId="3552120789" sldId="301"/>
            <ac:spMk id="2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16:05.237" v="1356" actId="14100"/>
          <ac:spMkLst>
            <pc:docMk/>
            <pc:sldMk cId="3552120789" sldId="301"/>
            <ac:spMk id="17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16:12.489" v="1358" actId="14100"/>
          <ac:spMkLst>
            <pc:docMk/>
            <pc:sldMk cId="3552120789" sldId="301"/>
            <ac:spMk id="19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16:09.990" v="1357" actId="14100"/>
          <ac:spMkLst>
            <pc:docMk/>
            <pc:sldMk cId="3552120789" sldId="301"/>
            <ac:spMk id="21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17:00.963" v="1386" actId="1035"/>
          <ac:spMkLst>
            <pc:docMk/>
            <pc:sldMk cId="3552120789" sldId="301"/>
            <ac:spMk id="22" creationId="{00000000-0000-0000-0000-000000000000}"/>
          </ac:spMkLst>
        </pc:spChg>
        <pc:graphicFrameChg chg="mod modGraphic">
          <ac:chgData name="Xiaohao Cai" userId="99f43560-6d0c-4be3-8373-5d962e988eab" providerId="ADAL" clId="{A5DE9122-5DC3-0E43-8BE0-2C1816D382DC}" dt="2021-04-16T00:15:49.561" v="1346" actId="1076"/>
          <ac:graphicFrameMkLst>
            <pc:docMk/>
            <pc:sldMk cId="3552120789" sldId="301"/>
            <ac:graphicFrameMk id="5" creationId="{00000000-0000-0000-0000-000000000000}"/>
          </ac:graphicFrameMkLst>
        </pc:graphicFrameChg>
        <pc:picChg chg="mod">
          <ac:chgData name="Xiaohao Cai" userId="99f43560-6d0c-4be3-8373-5d962e988eab" providerId="ADAL" clId="{A5DE9122-5DC3-0E43-8BE0-2C1816D382DC}" dt="2021-04-16T00:16:51.459" v="1382" actId="1037"/>
          <ac:picMkLst>
            <pc:docMk/>
            <pc:sldMk cId="3552120789" sldId="301"/>
            <ac:picMk id="13" creationId="{00000000-0000-0000-0000-000000000000}"/>
          </ac:picMkLst>
        </pc:picChg>
        <pc:picChg chg="mod">
          <ac:chgData name="Xiaohao Cai" userId="99f43560-6d0c-4be3-8373-5d962e988eab" providerId="ADAL" clId="{A5DE9122-5DC3-0E43-8BE0-2C1816D382DC}" dt="2021-04-16T00:16:55.526" v="1383" actId="1036"/>
          <ac:picMkLst>
            <pc:docMk/>
            <pc:sldMk cId="3552120789" sldId="301"/>
            <ac:picMk id="14" creationId="{00000000-0000-0000-0000-000000000000}"/>
          </ac:picMkLst>
        </pc:picChg>
        <pc:picChg chg="mod">
          <ac:chgData name="Xiaohao Cai" userId="99f43560-6d0c-4be3-8373-5d962e988eab" providerId="ADAL" clId="{A5DE9122-5DC3-0E43-8BE0-2C1816D382DC}" dt="2021-04-16T00:16:39.986" v="1363" actId="1036"/>
          <ac:picMkLst>
            <pc:docMk/>
            <pc:sldMk cId="3552120789" sldId="301"/>
            <ac:picMk id="15" creationId="{00000000-0000-0000-0000-000000000000}"/>
          </ac:picMkLst>
        </pc:picChg>
      </pc:sldChg>
      <pc:sldChg chg="modSp add mod ord">
        <pc:chgData name="Xiaohao Cai" userId="99f43560-6d0c-4be3-8373-5d962e988eab" providerId="ADAL" clId="{A5DE9122-5DC3-0E43-8BE0-2C1816D382DC}" dt="2021-04-15T19:59:23.538" v="409" actId="20577"/>
        <pc:sldMkLst>
          <pc:docMk/>
          <pc:sldMk cId="2340951357" sldId="302"/>
        </pc:sldMkLst>
        <pc:spChg chg="mod">
          <ac:chgData name="Xiaohao Cai" userId="99f43560-6d0c-4be3-8373-5d962e988eab" providerId="ADAL" clId="{A5DE9122-5DC3-0E43-8BE0-2C1816D382DC}" dt="2021-04-15T19:59:23.538" v="409" actId="20577"/>
          <ac:spMkLst>
            <pc:docMk/>
            <pc:sldMk cId="2340951357" sldId="302"/>
            <ac:spMk id="3" creationId="{81175FBD-2E76-4EF1-88FC-F56D195759E0}"/>
          </ac:spMkLst>
        </pc:spChg>
      </pc:sldChg>
      <pc:sldChg chg="addSp delSp modSp add del mod">
        <pc:chgData name="Xiaohao Cai" userId="99f43560-6d0c-4be3-8373-5d962e988eab" providerId="ADAL" clId="{A5DE9122-5DC3-0E43-8BE0-2C1816D382DC}" dt="2021-04-15T22:34:03.601" v="1212" actId="2696"/>
        <pc:sldMkLst>
          <pc:docMk/>
          <pc:sldMk cId="140764287" sldId="303"/>
        </pc:sldMkLst>
        <pc:spChg chg="mod">
          <ac:chgData name="Xiaohao Cai" userId="99f43560-6d0c-4be3-8373-5d962e988eab" providerId="ADAL" clId="{A5DE9122-5DC3-0E43-8BE0-2C1816D382DC}" dt="2021-04-15T22:33:22.797" v="1203" actId="207"/>
          <ac:spMkLst>
            <pc:docMk/>
            <pc:sldMk cId="140764287" sldId="303"/>
            <ac:spMk id="3" creationId="{8DEC8B28-0663-46A4-8138-36FCB9DF6453}"/>
          </ac:spMkLst>
        </pc:spChg>
        <pc:spChg chg="add del mod">
          <ac:chgData name="Xiaohao Cai" userId="99f43560-6d0c-4be3-8373-5d962e988eab" providerId="ADAL" clId="{A5DE9122-5DC3-0E43-8BE0-2C1816D382DC}" dt="2021-04-15T22:32:24.727" v="1155"/>
          <ac:spMkLst>
            <pc:docMk/>
            <pc:sldMk cId="140764287" sldId="303"/>
            <ac:spMk id="4" creationId="{1E37D2CB-1F07-B145-A31B-AB23BE6B28DB}"/>
          </ac:spMkLst>
        </pc:spChg>
        <pc:spChg chg="add del mod">
          <ac:chgData name="Xiaohao Cai" userId="99f43560-6d0c-4be3-8373-5d962e988eab" providerId="ADAL" clId="{A5DE9122-5DC3-0E43-8BE0-2C1816D382DC}" dt="2021-04-15T22:32:23.390" v="1154"/>
          <ac:spMkLst>
            <pc:docMk/>
            <pc:sldMk cId="140764287" sldId="303"/>
            <ac:spMk id="5" creationId="{6A14DDFF-0D40-1C48-826A-C84ADF50402E}"/>
          </ac:spMkLst>
        </pc:spChg>
      </pc:sldChg>
      <pc:sldChg chg="del">
        <pc:chgData name="Xiaohao Cai" userId="99f43560-6d0c-4be3-8373-5d962e988eab" providerId="ADAL" clId="{A5DE9122-5DC3-0E43-8BE0-2C1816D382DC}" dt="2021-04-16T00:05:32.771" v="1281" actId="2696"/>
        <pc:sldMkLst>
          <pc:docMk/>
          <pc:sldMk cId="0" sldId="371"/>
        </pc:sldMkLst>
      </pc:sldChg>
      <pc:sldChg chg="addSp delSp modSp mod">
        <pc:chgData name="Xiaohao Cai" userId="99f43560-6d0c-4be3-8373-5d962e988eab" providerId="ADAL" clId="{A5DE9122-5DC3-0E43-8BE0-2C1816D382DC}" dt="2021-04-16T00:42:52.816" v="1612" actId="1037"/>
        <pc:sldMkLst>
          <pc:docMk/>
          <pc:sldMk cId="2183700145" sldId="487"/>
        </pc:sldMkLst>
        <pc:spChg chg="del">
          <ac:chgData name="Xiaohao Cai" userId="99f43560-6d0c-4be3-8373-5d962e988eab" providerId="ADAL" clId="{A5DE9122-5DC3-0E43-8BE0-2C1816D382DC}" dt="2021-04-15T19:31:57.640" v="0" actId="478"/>
          <ac:spMkLst>
            <pc:docMk/>
            <pc:sldMk cId="2183700145" sldId="487"/>
            <ac:spMk id="3" creationId="{00000000-0000-0000-0000-000000000000}"/>
          </ac:spMkLst>
        </pc:spChg>
        <pc:spChg chg="add mod">
          <ac:chgData name="Xiaohao Cai" userId="99f43560-6d0c-4be3-8373-5d962e988eab" providerId="ADAL" clId="{A5DE9122-5DC3-0E43-8BE0-2C1816D382DC}" dt="2021-04-15T19:56:36.136" v="306" actId="20577"/>
          <ac:spMkLst>
            <pc:docMk/>
            <pc:sldMk cId="2183700145" sldId="487"/>
            <ac:spMk id="4" creationId="{0A733F34-AC1B-F24A-832E-28A262D17750}"/>
          </ac:spMkLst>
        </pc:spChg>
        <pc:spChg chg="add mod">
          <ac:chgData name="Xiaohao Cai" userId="99f43560-6d0c-4be3-8373-5d962e988eab" providerId="ADAL" clId="{A5DE9122-5DC3-0E43-8BE0-2C1816D382DC}" dt="2021-04-16T00:42:52.816" v="1612" actId="1037"/>
          <ac:spMkLst>
            <pc:docMk/>
            <pc:sldMk cId="2183700145" sldId="487"/>
            <ac:spMk id="12" creationId="{F980FFE9-8BC6-B64C-B57F-06D6FD07B4B6}"/>
          </ac:spMkLst>
        </pc:spChg>
        <pc:spChg chg="mod">
          <ac:chgData name="Xiaohao Cai" userId="99f43560-6d0c-4be3-8373-5d962e988eab" providerId="ADAL" clId="{A5DE9122-5DC3-0E43-8BE0-2C1816D382DC}" dt="2021-04-15T19:44:31.007" v="163" actId="20577"/>
          <ac:spMkLst>
            <pc:docMk/>
            <pc:sldMk cId="2183700145" sldId="487"/>
            <ac:spMk id="240" creationId="{00000000-0000-0000-0000-000000000000}"/>
          </ac:spMkLst>
        </pc:spChg>
        <pc:spChg chg="mod">
          <ac:chgData name="Xiaohao Cai" userId="99f43560-6d0c-4be3-8373-5d962e988eab" providerId="ADAL" clId="{A5DE9122-5DC3-0E43-8BE0-2C1816D382DC}" dt="2021-04-16T00:30:36.288" v="1553" actId="1036"/>
          <ac:spMkLst>
            <pc:docMk/>
            <pc:sldMk cId="2183700145" sldId="487"/>
            <ac:spMk id="241" creationId="{00000000-0000-0000-0000-000000000000}"/>
          </ac:spMkLst>
        </pc:spChg>
        <pc:picChg chg="del">
          <ac:chgData name="Xiaohao Cai" userId="99f43560-6d0c-4be3-8373-5d962e988eab" providerId="ADAL" clId="{A5DE9122-5DC3-0E43-8BE0-2C1816D382DC}" dt="2021-04-15T19:41:49.327" v="154" actId="478"/>
          <ac:picMkLst>
            <pc:docMk/>
            <pc:sldMk cId="2183700145" sldId="487"/>
            <ac:picMk id="9" creationId="{00000000-0000-0000-0000-000000000000}"/>
          </ac:picMkLst>
        </pc:picChg>
        <pc:picChg chg="del">
          <ac:chgData name="Xiaohao Cai" userId="99f43560-6d0c-4be3-8373-5d962e988eab" providerId="ADAL" clId="{A5DE9122-5DC3-0E43-8BE0-2C1816D382DC}" dt="2021-04-15T19:41:46.993" v="152" actId="478"/>
          <ac:picMkLst>
            <pc:docMk/>
            <pc:sldMk cId="2183700145" sldId="487"/>
            <ac:picMk id="10" creationId="{00000000-0000-0000-0000-000000000000}"/>
          </ac:picMkLst>
        </pc:picChg>
        <pc:picChg chg="del">
          <ac:chgData name="Xiaohao Cai" userId="99f43560-6d0c-4be3-8373-5d962e988eab" providerId="ADAL" clId="{A5DE9122-5DC3-0E43-8BE0-2C1816D382DC}" dt="2021-04-15T19:41:45.450" v="151" actId="478"/>
          <ac:picMkLst>
            <pc:docMk/>
            <pc:sldMk cId="2183700145" sldId="487"/>
            <ac:picMk id="11" creationId="{00000000-0000-0000-0000-000000000000}"/>
          </ac:picMkLst>
        </pc:picChg>
        <pc:picChg chg="del">
          <ac:chgData name="Xiaohao Cai" userId="99f43560-6d0c-4be3-8373-5d962e988eab" providerId="ADAL" clId="{A5DE9122-5DC3-0E43-8BE0-2C1816D382DC}" dt="2021-04-15T19:41:48.108" v="153" actId="478"/>
          <ac:picMkLst>
            <pc:docMk/>
            <pc:sldMk cId="2183700145" sldId="487"/>
            <ac:picMk id="13" creationId="{B91C4C34-18B3-4EC2-ABF4-E8A3A2B6AE66}"/>
          </ac:picMkLst>
        </pc:picChg>
        <pc:picChg chg="del">
          <ac:chgData name="Xiaohao Cai" userId="99f43560-6d0c-4be3-8373-5d962e988eab" providerId="ADAL" clId="{A5DE9122-5DC3-0E43-8BE0-2C1816D382DC}" dt="2021-04-15T19:41:51.765" v="156" actId="478"/>
          <ac:picMkLst>
            <pc:docMk/>
            <pc:sldMk cId="2183700145" sldId="487"/>
            <ac:picMk id="14" creationId="{F9ED9AE2-0349-4F2A-A392-15500F2B2D76}"/>
          </ac:picMkLst>
        </pc:picChg>
        <pc:picChg chg="del">
          <ac:chgData name="Xiaohao Cai" userId="99f43560-6d0c-4be3-8373-5d962e988eab" providerId="ADAL" clId="{A5DE9122-5DC3-0E43-8BE0-2C1816D382DC}" dt="2021-04-15T19:41:50.505" v="155" actId="478"/>
          <ac:picMkLst>
            <pc:docMk/>
            <pc:sldMk cId="2183700145" sldId="487"/>
            <ac:picMk id="15" creationId="{FB20D155-BA1A-467E-AD7B-45E93F86BCEB}"/>
          </ac:picMkLst>
        </pc:picChg>
        <pc:cxnChg chg="add">
          <ac:chgData name="Xiaohao Cai" userId="99f43560-6d0c-4be3-8373-5d962e988eab" providerId="ADAL" clId="{A5DE9122-5DC3-0E43-8BE0-2C1816D382DC}" dt="2021-04-15T19:56:53.322" v="307" actId="11529"/>
          <ac:cxnSpMkLst>
            <pc:docMk/>
            <pc:sldMk cId="2183700145" sldId="487"/>
            <ac:cxnSpMk id="6" creationId="{7F607155-D94C-3841-8E34-C3B67CC129DA}"/>
          </ac:cxnSpMkLst>
        </pc:cxnChg>
      </pc:sldChg>
      <pc:sldChg chg="del">
        <pc:chgData name="Xiaohao Cai" userId="99f43560-6d0c-4be3-8373-5d962e988eab" providerId="ADAL" clId="{A5DE9122-5DC3-0E43-8BE0-2C1816D382DC}" dt="2021-04-15T19:36:20.142" v="147" actId="2696"/>
        <pc:sldMkLst>
          <pc:docMk/>
          <pc:sldMk cId="372458973" sldId="566"/>
        </pc:sldMkLst>
      </pc:sldChg>
      <pc:sldChg chg="del">
        <pc:chgData name="Xiaohao Cai" userId="99f43560-6d0c-4be3-8373-5d962e988eab" providerId="ADAL" clId="{A5DE9122-5DC3-0E43-8BE0-2C1816D382DC}" dt="2021-04-15T19:36:24.387" v="148" actId="2696"/>
        <pc:sldMkLst>
          <pc:docMk/>
          <pc:sldMk cId="2328751067" sldId="567"/>
        </pc:sldMkLst>
      </pc:sldChg>
      <pc:sldChg chg="del">
        <pc:chgData name="Xiaohao Cai" userId="99f43560-6d0c-4be3-8373-5d962e988eab" providerId="ADAL" clId="{A5DE9122-5DC3-0E43-8BE0-2C1816D382DC}" dt="2021-04-15T23:55:44.045" v="1260" actId="2696"/>
        <pc:sldMkLst>
          <pc:docMk/>
          <pc:sldMk cId="3750497736" sldId="570"/>
        </pc:sldMkLst>
      </pc:sldChg>
      <pc:sldChg chg="modAnim">
        <pc:chgData name="Xiaohao Cai" userId="99f43560-6d0c-4be3-8373-5d962e988eab" providerId="ADAL" clId="{A5DE9122-5DC3-0E43-8BE0-2C1816D382DC}" dt="2021-04-16T00:38:49.827" v="1605"/>
        <pc:sldMkLst>
          <pc:docMk/>
          <pc:sldMk cId="326724965" sldId="703"/>
        </pc:sldMkLst>
      </pc:sldChg>
      <pc:sldChg chg="del">
        <pc:chgData name="Xiaohao Cai" userId="99f43560-6d0c-4be3-8373-5d962e988eab" providerId="ADAL" clId="{A5DE9122-5DC3-0E43-8BE0-2C1816D382DC}" dt="2021-04-15T23:51:05.515" v="1259" actId="2696"/>
        <pc:sldMkLst>
          <pc:docMk/>
          <pc:sldMk cId="1883851438" sldId="867"/>
        </pc:sldMkLst>
      </pc:sldChg>
      <pc:sldChg chg="del">
        <pc:chgData name="Xiaohao Cai" userId="99f43560-6d0c-4be3-8373-5d962e988eab" providerId="ADAL" clId="{A5DE9122-5DC3-0E43-8BE0-2C1816D382DC}" dt="2021-04-15T23:58:18.173" v="1262" actId="2696"/>
        <pc:sldMkLst>
          <pc:docMk/>
          <pc:sldMk cId="927581244" sldId="869"/>
        </pc:sldMkLst>
      </pc:sldChg>
      <pc:sldChg chg="del">
        <pc:chgData name="Xiaohao Cai" userId="99f43560-6d0c-4be3-8373-5d962e988eab" providerId="ADAL" clId="{A5DE9122-5DC3-0E43-8BE0-2C1816D382DC}" dt="2021-04-16T00:02:24.174" v="1280" actId="2696"/>
        <pc:sldMkLst>
          <pc:docMk/>
          <pc:sldMk cId="1281845298" sldId="871"/>
        </pc:sldMkLst>
      </pc:sldChg>
      <pc:sldChg chg="modSp mod">
        <pc:chgData name="Xiaohao Cai" userId="99f43560-6d0c-4be3-8373-5d962e988eab" providerId="ADAL" clId="{A5DE9122-5DC3-0E43-8BE0-2C1816D382DC}" dt="2021-04-15T23:56:01.823" v="1261" actId="14100"/>
        <pc:sldMkLst>
          <pc:docMk/>
          <pc:sldMk cId="522879276" sldId="877"/>
        </pc:sldMkLst>
        <pc:picChg chg="mod">
          <ac:chgData name="Xiaohao Cai" userId="99f43560-6d0c-4be3-8373-5d962e988eab" providerId="ADAL" clId="{A5DE9122-5DC3-0E43-8BE0-2C1816D382DC}" dt="2021-04-15T23:56:01.823" v="1261" actId="14100"/>
          <ac:picMkLst>
            <pc:docMk/>
            <pc:sldMk cId="522879276" sldId="877"/>
            <ac:picMk id="4" creationId="{E1F5A7DB-08E9-46AD-91A0-41F346109426}"/>
          </ac:picMkLst>
        </pc:picChg>
      </pc:sldChg>
      <pc:sldChg chg="del">
        <pc:chgData name="Xiaohao Cai" userId="99f43560-6d0c-4be3-8373-5d962e988eab" providerId="ADAL" clId="{A5DE9122-5DC3-0E43-8BE0-2C1816D382DC}" dt="2021-04-16T00:28:51.276" v="1542" actId="2696"/>
        <pc:sldMkLst>
          <pc:docMk/>
          <pc:sldMk cId="1304871146" sldId="878"/>
        </pc:sldMkLst>
      </pc:sldChg>
      <pc:sldChg chg="addSp delSp modSp add del mod ord modNotesTx">
        <pc:chgData name="Xiaohao Cai" userId="99f43560-6d0c-4be3-8373-5d962e988eab" providerId="ADAL" clId="{A5DE9122-5DC3-0E43-8BE0-2C1816D382DC}" dt="2021-04-15T23:49:08.353" v="1227" actId="20577"/>
        <pc:sldMkLst>
          <pc:docMk/>
          <pc:sldMk cId="2756686592" sldId="880"/>
        </pc:sldMkLst>
        <pc:spChg chg="add mod">
          <ac:chgData name="Xiaohao Cai" userId="99f43560-6d0c-4be3-8373-5d962e988eab" providerId="ADAL" clId="{A5DE9122-5DC3-0E43-8BE0-2C1816D382DC}" dt="2021-04-15T23:49:08.353" v="1227" actId="20577"/>
          <ac:spMkLst>
            <pc:docMk/>
            <pc:sldMk cId="2756686592" sldId="880"/>
            <ac:spMk id="6" creationId="{F40C2EA5-716B-0C47-BDC2-C33EC22BC734}"/>
          </ac:spMkLst>
        </pc:spChg>
        <pc:spChg chg="del">
          <ac:chgData name="Xiaohao Cai" userId="99f43560-6d0c-4be3-8373-5d962e988eab" providerId="ADAL" clId="{A5DE9122-5DC3-0E43-8BE0-2C1816D382DC}" dt="2021-04-15T22:33:33.109" v="1204" actId="478"/>
          <ac:spMkLst>
            <pc:docMk/>
            <pc:sldMk cId="2756686592" sldId="880"/>
            <ac:spMk id="20" creationId="{13F0E5E1-C808-4799-A031-AACE021A75CA}"/>
          </ac:spMkLst>
        </pc:spChg>
        <pc:spChg chg="mod">
          <ac:chgData name="Xiaohao Cai" userId="99f43560-6d0c-4be3-8373-5d962e988eab" providerId="ADAL" clId="{A5DE9122-5DC3-0E43-8BE0-2C1816D382DC}" dt="2021-04-15T22:34:00.963" v="1211" actId="20577"/>
          <ac:spMkLst>
            <pc:docMk/>
            <pc:sldMk cId="2756686592" sldId="880"/>
            <ac:spMk id="1834" creationId="{00000000-0000-0000-0000-000000000000}"/>
          </ac:spMkLst>
        </pc:spChg>
        <pc:picChg chg="del">
          <ac:chgData name="Xiaohao Cai" userId="99f43560-6d0c-4be3-8373-5d962e988eab" providerId="ADAL" clId="{A5DE9122-5DC3-0E43-8BE0-2C1816D382DC}" dt="2021-04-15T22:33:35.143" v="1205" actId="478"/>
          <ac:picMkLst>
            <pc:docMk/>
            <pc:sldMk cId="2756686592" sldId="880"/>
            <ac:picMk id="2" creationId="{77B1D4BC-46DA-4C93-913B-8BA95C71AF10}"/>
          </ac:picMkLst>
        </pc:picChg>
      </pc:sldChg>
      <pc:sldChg chg="delSp modSp mod">
        <pc:chgData name="Xiaohao Cai" userId="99f43560-6d0c-4be3-8373-5d962e988eab" providerId="ADAL" clId="{A5DE9122-5DC3-0E43-8BE0-2C1816D382DC}" dt="2021-04-16T00:27:37.227" v="1541" actId="1036"/>
        <pc:sldMkLst>
          <pc:docMk/>
          <pc:sldMk cId="2425776077" sldId="884"/>
        </pc:sldMkLst>
        <pc:spChg chg="del mod">
          <ac:chgData name="Xiaohao Cai" userId="99f43560-6d0c-4be3-8373-5d962e988eab" providerId="ADAL" clId="{A5DE9122-5DC3-0E43-8BE0-2C1816D382DC}" dt="2021-04-15T23:59:06.964" v="1273" actId="478"/>
          <ac:spMkLst>
            <pc:docMk/>
            <pc:sldMk cId="2425776077" sldId="884"/>
            <ac:spMk id="2" creationId="{1B6A4FCA-5A36-4F76-A28E-B250D6B3079E}"/>
          </ac:spMkLst>
        </pc:spChg>
        <pc:spChg chg="mod">
          <ac:chgData name="Xiaohao Cai" userId="99f43560-6d0c-4be3-8373-5d962e988eab" providerId="ADAL" clId="{A5DE9122-5DC3-0E43-8BE0-2C1816D382DC}" dt="2021-04-15T23:59:31.880" v="1279" actId="1076"/>
          <ac:spMkLst>
            <pc:docMk/>
            <pc:sldMk cId="2425776077" sldId="884"/>
            <ac:spMk id="4" creationId="{D2FB4DFB-757E-42B3-A0DD-58420601FE34}"/>
          </ac:spMkLst>
        </pc:spChg>
        <pc:picChg chg="mod">
          <ac:chgData name="Xiaohao Cai" userId="99f43560-6d0c-4be3-8373-5d962e988eab" providerId="ADAL" clId="{A5DE9122-5DC3-0E43-8BE0-2C1816D382DC}" dt="2021-04-16T00:27:37.227" v="1541" actId="1036"/>
          <ac:picMkLst>
            <pc:docMk/>
            <pc:sldMk cId="2425776077" sldId="884"/>
            <ac:picMk id="3" creationId="{66F37848-8BE0-44AA-887B-520B14268645}"/>
          </ac:picMkLst>
        </pc:picChg>
      </pc:sldChg>
      <pc:sldChg chg="del">
        <pc:chgData name="Xiaohao Cai" userId="99f43560-6d0c-4be3-8373-5d962e988eab" providerId="ADAL" clId="{A5DE9122-5DC3-0E43-8BE0-2C1816D382DC}" dt="2021-04-16T00:09:14.416" v="1282" actId="2696"/>
        <pc:sldMkLst>
          <pc:docMk/>
          <pc:sldMk cId="1080590518" sldId="885"/>
        </pc:sldMkLst>
      </pc:sldChg>
      <pc:sldChg chg="addSp modSp mod">
        <pc:chgData name="Xiaohao Cai" userId="99f43560-6d0c-4be3-8373-5d962e988eab" providerId="ADAL" clId="{A5DE9122-5DC3-0E43-8BE0-2C1816D382DC}" dt="2021-04-15T23:50:58.877" v="1258" actId="1038"/>
        <pc:sldMkLst>
          <pc:docMk/>
          <pc:sldMk cId="1079129674" sldId="886"/>
        </pc:sldMkLst>
        <pc:spChg chg="add mod">
          <ac:chgData name="Xiaohao Cai" userId="99f43560-6d0c-4be3-8373-5d962e988eab" providerId="ADAL" clId="{A5DE9122-5DC3-0E43-8BE0-2C1816D382DC}" dt="2021-04-15T23:50:52.483" v="1236" actId="14100"/>
          <ac:spMkLst>
            <pc:docMk/>
            <pc:sldMk cId="1079129674" sldId="886"/>
            <ac:spMk id="8" creationId="{0D1167DA-C7EF-794E-BE0A-A215A8061A10}"/>
          </ac:spMkLst>
        </pc:spChg>
        <pc:picChg chg="mod">
          <ac:chgData name="Xiaohao Cai" userId="99f43560-6d0c-4be3-8373-5d962e988eab" providerId="ADAL" clId="{A5DE9122-5DC3-0E43-8BE0-2C1816D382DC}" dt="2021-04-15T23:50:58.877" v="1258" actId="1038"/>
          <ac:picMkLst>
            <pc:docMk/>
            <pc:sldMk cId="1079129674" sldId="886"/>
            <ac:picMk id="5" creationId="{9E0E20C3-7BB3-4469-B596-75E135AC26EC}"/>
          </ac:picMkLst>
        </pc:picChg>
      </pc:sldChg>
      <pc:sldChg chg="modSp mod">
        <pc:chgData name="Xiaohao Cai" userId="99f43560-6d0c-4be3-8373-5d962e988eab" providerId="ADAL" clId="{A5DE9122-5DC3-0E43-8BE0-2C1816D382DC}" dt="2021-04-16T00:10:09.157" v="1342" actId="20577"/>
        <pc:sldMkLst>
          <pc:docMk/>
          <pc:sldMk cId="500346821" sldId="890"/>
        </pc:sldMkLst>
        <pc:spChg chg="mod">
          <ac:chgData name="Xiaohao Cai" userId="99f43560-6d0c-4be3-8373-5d962e988eab" providerId="ADAL" clId="{A5DE9122-5DC3-0E43-8BE0-2C1816D382DC}" dt="2021-04-16T00:10:09.157" v="1342" actId="20577"/>
          <ac:spMkLst>
            <pc:docMk/>
            <pc:sldMk cId="500346821" sldId="890"/>
            <ac:spMk id="3" creationId="{59EDDED1-125F-4FD9-8C94-FCF53A58A492}"/>
          </ac:spMkLst>
        </pc:spChg>
      </pc:sldChg>
      <pc:sldChg chg="modSp mod">
        <pc:chgData name="Xiaohao Cai" userId="99f43560-6d0c-4be3-8373-5d962e988eab" providerId="ADAL" clId="{A5DE9122-5DC3-0E43-8BE0-2C1816D382DC}" dt="2021-04-16T00:24:06.547" v="1430" actId="20577"/>
        <pc:sldMkLst>
          <pc:docMk/>
          <pc:sldMk cId="388217847" sldId="891"/>
        </pc:sldMkLst>
        <pc:spChg chg="mod">
          <ac:chgData name="Xiaohao Cai" userId="99f43560-6d0c-4be3-8373-5d962e988eab" providerId="ADAL" clId="{A5DE9122-5DC3-0E43-8BE0-2C1816D382DC}" dt="2021-04-16T00:24:06.547" v="1430" actId="20577"/>
          <ac:spMkLst>
            <pc:docMk/>
            <pc:sldMk cId="388217847" sldId="891"/>
            <ac:spMk id="11" creationId="{953CE24E-8EC0-406A-9349-338BCBA9C598}"/>
          </ac:spMkLst>
        </pc:spChg>
      </pc:sldChg>
      <pc:sldChg chg="addSp delSp modSp add mod">
        <pc:chgData name="Xiaohao Cai" userId="99f43560-6d0c-4be3-8373-5d962e988eab" providerId="ADAL" clId="{A5DE9122-5DC3-0E43-8BE0-2C1816D382DC}" dt="2021-04-15T20:13:36.283" v="524" actId="1076"/>
        <pc:sldMkLst>
          <pc:docMk/>
          <pc:sldMk cId="2923771482" sldId="892"/>
        </pc:sldMkLst>
        <pc:spChg chg="mod">
          <ac:chgData name="Xiaohao Cai" userId="99f43560-6d0c-4be3-8373-5d962e988eab" providerId="ADAL" clId="{A5DE9122-5DC3-0E43-8BE0-2C1816D382DC}" dt="2021-04-15T20:08:09.529" v="472" actId="1076"/>
          <ac:spMkLst>
            <pc:docMk/>
            <pc:sldMk cId="2923771482" sldId="892"/>
            <ac:spMk id="7" creationId="{38FBC4F7-6880-48F5-8247-B43667070308}"/>
          </ac:spMkLst>
        </pc:spChg>
        <pc:spChg chg="del mod">
          <ac:chgData name="Xiaohao Cai" userId="99f43560-6d0c-4be3-8373-5d962e988eab" providerId="ADAL" clId="{A5DE9122-5DC3-0E43-8BE0-2C1816D382DC}" dt="2021-04-15T20:02:32.246" v="415" actId="478"/>
          <ac:spMkLst>
            <pc:docMk/>
            <pc:sldMk cId="2923771482" sldId="892"/>
            <ac:spMk id="8" creationId="{16B8C01D-BE70-41E9-A143-66BADBD5B683}"/>
          </ac:spMkLst>
        </pc:spChg>
        <pc:spChg chg="mod">
          <ac:chgData name="Xiaohao Cai" userId="99f43560-6d0c-4be3-8373-5d962e988eab" providerId="ADAL" clId="{A5DE9122-5DC3-0E43-8BE0-2C1816D382DC}" dt="2021-04-15T20:13:36.283" v="524" actId="1076"/>
          <ac:spMkLst>
            <pc:docMk/>
            <pc:sldMk cId="2923771482" sldId="892"/>
            <ac:spMk id="11" creationId="{953CE24E-8EC0-406A-9349-338BCBA9C598}"/>
          </ac:spMkLst>
        </pc:spChg>
        <pc:picChg chg="add del mod">
          <ac:chgData name="Xiaohao Cai" userId="99f43560-6d0c-4be3-8373-5d962e988eab" providerId="ADAL" clId="{A5DE9122-5DC3-0E43-8BE0-2C1816D382DC}" dt="2021-04-15T20:06:16.551" v="449" actId="478"/>
          <ac:picMkLst>
            <pc:docMk/>
            <pc:sldMk cId="2923771482" sldId="892"/>
            <ac:picMk id="3" creationId="{33C29EE9-C45E-1D42-A015-93DD058E9F96}"/>
          </ac:picMkLst>
        </pc:picChg>
        <pc:picChg chg="del">
          <ac:chgData name="Xiaohao Cai" userId="99f43560-6d0c-4be3-8373-5d962e988eab" providerId="ADAL" clId="{A5DE9122-5DC3-0E43-8BE0-2C1816D382DC}" dt="2021-04-15T20:02:26.800" v="412" actId="478"/>
          <ac:picMkLst>
            <pc:docMk/>
            <pc:sldMk cId="2923771482" sldId="892"/>
            <ac:picMk id="4" creationId="{09C8CD7D-797A-4946-A2DA-49E85736B83A}"/>
          </ac:picMkLst>
        </pc:picChg>
        <pc:picChg chg="add mod">
          <ac:chgData name="Xiaohao Cai" userId="99f43560-6d0c-4be3-8373-5d962e988eab" providerId="ADAL" clId="{A5DE9122-5DC3-0E43-8BE0-2C1816D382DC}" dt="2021-04-15T20:13:01.598" v="518" actId="1036"/>
          <ac:picMkLst>
            <pc:docMk/>
            <pc:sldMk cId="2923771482" sldId="892"/>
            <ac:picMk id="6" creationId="{D8D65D3D-A906-1746-B438-988B4778EF3D}"/>
          </ac:picMkLst>
        </pc:picChg>
        <pc:picChg chg="del">
          <ac:chgData name="Xiaohao Cai" userId="99f43560-6d0c-4be3-8373-5d962e988eab" providerId="ADAL" clId="{A5DE9122-5DC3-0E43-8BE0-2C1816D382DC}" dt="2021-04-15T20:02:28.114" v="413" actId="478"/>
          <ac:picMkLst>
            <pc:docMk/>
            <pc:sldMk cId="2923771482" sldId="892"/>
            <ac:picMk id="13" creationId="{5B0782B3-8DFB-4DE4-85DE-A76DB8C7B2AD}"/>
          </ac:picMkLst>
        </pc:picChg>
        <pc:cxnChg chg="del">
          <ac:chgData name="Xiaohao Cai" userId="99f43560-6d0c-4be3-8373-5d962e988eab" providerId="ADAL" clId="{A5DE9122-5DC3-0E43-8BE0-2C1816D382DC}" dt="2021-04-15T20:13:29.905" v="523" actId="478"/>
          <ac:cxnSpMkLst>
            <pc:docMk/>
            <pc:sldMk cId="2923771482" sldId="892"/>
            <ac:cxnSpMk id="12" creationId="{0BFFB8FE-B018-47DA-B921-AECA138516EA}"/>
          </ac:cxnSpMkLst>
        </pc:cxnChg>
      </pc:sldChg>
      <pc:sldChg chg="add del">
        <pc:chgData name="Xiaohao Cai" userId="99f43560-6d0c-4be3-8373-5d962e988eab" providerId="ADAL" clId="{A5DE9122-5DC3-0E43-8BE0-2C1816D382DC}" dt="2021-04-15T20:08:42.097" v="505" actId="2696"/>
        <pc:sldMkLst>
          <pc:docMk/>
          <pc:sldMk cId="1701045353" sldId="893"/>
        </pc:sldMkLst>
      </pc:sldChg>
      <pc:sldChg chg="add del">
        <pc:chgData name="Xiaohao Cai" userId="99f43560-6d0c-4be3-8373-5d962e988eab" providerId="ADAL" clId="{A5DE9122-5DC3-0E43-8BE0-2C1816D382DC}" dt="2021-04-15T20:02:44.928" v="416" actId="2696"/>
        <pc:sldMkLst>
          <pc:docMk/>
          <pc:sldMk cId="3719836196" sldId="893"/>
        </pc:sldMkLst>
      </pc:sldChg>
      <pc:sldChg chg="addSp delSp modSp add del mod">
        <pc:chgData name="Xiaohao Cai" userId="99f43560-6d0c-4be3-8373-5d962e988eab" providerId="ADAL" clId="{A5DE9122-5DC3-0E43-8BE0-2C1816D382DC}" dt="2021-04-15T20:18:47.081" v="575" actId="1035"/>
        <pc:sldMkLst>
          <pc:docMk/>
          <pc:sldMk cId="3555920621" sldId="894"/>
        </pc:sldMkLst>
        <pc:spChg chg="del">
          <ac:chgData name="Xiaohao Cai" userId="99f43560-6d0c-4be3-8373-5d962e988eab" providerId="ADAL" clId="{A5DE9122-5DC3-0E43-8BE0-2C1816D382DC}" dt="2021-04-15T20:16:29.496" v="546" actId="478"/>
          <ac:spMkLst>
            <pc:docMk/>
            <pc:sldMk cId="3555920621" sldId="894"/>
            <ac:spMk id="7" creationId="{38FBC4F7-6880-48F5-8247-B43667070308}"/>
          </ac:spMkLst>
        </pc:spChg>
        <pc:spChg chg="del">
          <ac:chgData name="Xiaohao Cai" userId="99f43560-6d0c-4be3-8373-5d962e988eab" providerId="ADAL" clId="{A5DE9122-5DC3-0E43-8BE0-2C1816D382DC}" dt="2021-04-15T20:16:24.270" v="544" actId="478"/>
          <ac:spMkLst>
            <pc:docMk/>
            <pc:sldMk cId="3555920621" sldId="894"/>
            <ac:spMk id="11" creationId="{953CE24E-8EC0-406A-9349-338BCBA9C598}"/>
          </ac:spMkLst>
        </pc:spChg>
        <pc:picChg chg="add del mod">
          <ac:chgData name="Xiaohao Cai" userId="99f43560-6d0c-4be3-8373-5d962e988eab" providerId="ADAL" clId="{A5DE9122-5DC3-0E43-8BE0-2C1816D382DC}" dt="2021-04-15T20:14:03.975" v="530" actId="21"/>
          <ac:picMkLst>
            <pc:docMk/>
            <pc:sldMk cId="3555920621" sldId="894"/>
            <ac:picMk id="3" creationId="{5E838894-B5B2-6746-BD1A-61C931984CE9}"/>
          </ac:picMkLst>
        </pc:picChg>
        <pc:picChg chg="add mod">
          <ac:chgData name="Xiaohao Cai" userId="99f43560-6d0c-4be3-8373-5d962e988eab" providerId="ADAL" clId="{A5DE9122-5DC3-0E43-8BE0-2C1816D382DC}" dt="2021-04-15T20:18:47.081" v="575" actId="1035"/>
          <ac:picMkLst>
            <pc:docMk/>
            <pc:sldMk cId="3555920621" sldId="894"/>
            <ac:picMk id="5" creationId="{EFDE9F83-39AC-DF47-A32B-725625143FD2}"/>
          </ac:picMkLst>
        </pc:picChg>
        <pc:picChg chg="del">
          <ac:chgData name="Xiaohao Cai" userId="99f43560-6d0c-4be3-8373-5d962e988eab" providerId="ADAL" clId="{A5DE9122-5DC3-0E43-8BE0-2C1816D382DC}" dt="2021-04-15T20:12:10.569" v="506" actId="478"/>
          <ac:picMkLst>
            <pc:docMk/>
            <pc:sldMk cId="3555920621" sldId="894"/>
            <ac:picMk id="6" creationId="{D8D65D3D-A906-1746-B438-988B4778EF3D}"/>
          </ac:picMkLst>
        </pc:picChg>
        <pc:cxnChg chg="del">
          <ac:chgData name="Xiaohao Cai" userId="99f43560-6d0c-4be3-8373-5d962e988eab" providerId="ADAL" clId="{A5DE9122-5DC3-0E43-8BE0-2C1816D382DC}" dt="2021-04-15T20:16:25.840" v="545" actId="478"/>
          <ac:cxnSpMkLst>
            <pc:docMk/>
            <pc:sldMk cId="3555920621" sldId="894"/>
            <ac:cxnSpMk id="12" creationId="{0BFFB8FE-B018-47DA-B921-AECA138516EA}"/>
          </ac:cxnSpMkLst>
        </pc:cxnChg>
      </pc:sldChg>
      <pc:sldChg chg="addSp delSp modSp add mod">
        <pc:chgData name="Xiaohao Cai" userId="99f43560-6d0c-4be3-8373-5d962e988eab" providerId="ADAL" clId="{A5DE9122-5DC3-0E43-8BE0-2C1816D382DC}" dt="2021-04-15T20:14:59.064" v="543" actId="1076"/>
        <pc:sldMkLst>
          <pc:docMk/>
          <pc:sldMk cId="2812963878" sldId="895"/>
        </pc:sldMkLst>
        <pc:spChg chg="mod">
          <ac:chgData name="Xiaohao Cai" userId="99f43560-6d0c-4be3-8373-5d962e988eab" providerId="ADAL" clId="{A5DE9122-5DC3-0E43-8BE0-2C1816D382DC}" dt="2021-04-15T20:14:54.684" v="542" actId="1076"/>
          <ac:spMkLst>
            <pc:docMk/>
            <pc:sldMk cId="2812963878" sldId="895"/>
            <ac:spMk id="7" creationId="{38FBC4F7-6880-48F5-8247-B43667070308}"/>
          </ac:spMkLst>
        </pc:spChg>
        <pc:spChg chg="mod">
          <ac:chgData name="Xiaohao Cai" userId="99f43560-6d0c-4be3-8373-5d962e988eab" providerId="ADAL" clId="{A5DE9122-5DC3-0E43-8BE0-2C1816D382DC}" dt="2021-04-15T20:14:25.853" v="535" actId="1076"/>
          <ac:spMkLst>
            <pc:docMk/>
            <pc:sldMk cId="2812963878" sldId="895"/>
            <ac:spMk id="11" creationId="{953CE24E-8EC0-406A-9349-338BCBA9C598}"/>
          </ac:spMkLst>
        </pc:spChg>
        <pc:picChg chg="add mod">
          <ac:chgData name="Xiaohao Cai" userId="99f43560-6d0c-4be3-8373-5d962e988eab" providerId="ADAL" clId="{A5DE9122-5DC3-0E43-8BE0-2C1816D382DC}" dt="2021-04-15T20:14:59.064" v="543" actId="1076"/>
          <ac:picMkLst>
            <pc:docMk/>
            <pc:sldMk cId="2812963878" sldId="895"/>
            <ac:picMk id="5" creationId="{0D103F7A-857C-BF4D-940D-573898FB3335}"/>
          </ac:picMkLst>
        </pc:picChg>
        <pc:picChg chg="add del">
          <ac:chgData name="Xiaohao Cai" userId="99f43560-6d0c-4be3-8373-5d962e988eab" providerId="ADAL" clId="{A5DE9122-5DC3-0E43-8BE0-2C1816D382DC}" dt="2021-04-15T20:14:06.752" v="531" actId="478"/>
          <ac:picMkLst>
            <pc:docMk/>
            <pc:sldMk cId="2812963878" sldId="895"/>
            <ac:picMk id="6" creationId="{D8D65D3D-A906-1746-B438-988B4778EF3D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5T20:28:28.200" v="614" actId="1036"/>
        <pc:sldMkLst>
          <pc:docMk/>
          <pc:sldMk cId="4225511145" sldId="896"/>
        </pc:sldMkLst>
        <pc:picChg chg="add mod">
          <ac:chgData name="Xiaohao Cai" userId="99f43560-6d0c-4be3-8373-5d962e988eab" providerId="ADAL" clId="{A5DE9122-5DC3-0E43-8BE0-2C1816D382DC}" dt="2021-04-15T20:28:22.787" v="608" actId="1037"/>
          <ac:picMkLst>
            <pc:docMk/>
            <pc:sldMk cId="4225511145" sldId="896"/>
            <ac:picMk id="3" creationId="{155B023B-1352-AE4C-A206-0D05320E0DF4}"/>
          </ac:picMkLst>
        </pc:picChg>
        <pc:picChg chg="del">
          <ac:chgData name="Xiaohao Cai" userId="99f43560-6d0c-4be3-8373-5d962e988eab" providerId="ADAL" clId="{A5DE9122-5DC3-0E43-8BE0-2C1816D382DC}" dt="2021-04-15T20:24:21.504" v="577" actId="478"/>
          <ac:picMkLst>
            <pc:docMk/>
            <pc:sldMk cId="4225511145" sldId="896"/>
            <ac:picMk id="5" creationId="{EFDE9F83-39AC-DF47-A32B-725625143FD2}"/>
          </ac:picMkLst>
        </pc:picChg>
        <pc:picChg chg="add mod">
          <ac:chgData name="Xiaohao Cai" userId="99f43560-6d0c-4be3-8373-5d962e988eab" providerId="ADAL" clId="{A5DE9122-5DC3-0E43-8BE0-2C1816D382DC}" dt="2021-04-15T20:28:28.200" v="614" actId="1036"/>
          <ac:picMkLst>
            <pc:docMk/>
            <pc:sldMk cId="4225511145" sldId="896"/>
            <ac:picMk id="6" creationId="{36425D2B-05FD-FB45-8763-1BA2FE35D6DC}"/>
          </ac:picMkLst>
        </pc:picChg>
      </pc:sldChg>
      <pc:sldChg chg="addSp delSp modSp add mod ord">
        <pc:chgData name="Xiaohao Cai" userId="99f43560-6d0c-4be3-8373-5d962e988eab" providerId="ADAL" clId="{A5DE9122-5DC3-0E43-8BE0-2C1816D382DC}" dt="2021-04-15T21:33:50.914" v="791" actId="1076"/>
        <pc:sldMkLst>
          <pc:docMk/>
          <pc:sldMk cId="2036100086" sldId="897"/>
        </pc:sldMkLst>
        <pc:spChg chg="add mod">
          <ac:chgData name="Xiaohao Cai" userId="99f43560-6d0c-4be3-8373-5d962e988eab" providerId="ADAL" clId="{A5DE9122-5DC3-0E43-8BE0-2C1816D382DC}" dt="2021-04-15T21:33:50.914" v="791" actId="1076"/>
          <ac:spMkLst>
            <pc:docMk/>
            <pc:sldMk cId="2036100086" sldId="897"/>
            <ac:spMk id="5" creationId="{45F4D0F7-D7FF-4E46-BFBA-EED208DC5F10}"/>
          </ac:spMkLst>
        </pc:spChg>
        <pc:spChg chg="del mod">
          <ac:chgData name="Xiaohao Cai" userId="99f43560-6d0c-4be3-8373-5d962e988eab" providerId="ADAL" clId="{A5DE9122-5DC3-0E43-8BE0-2C1816D382DC}" dt="2021-04-15T20:34:11.970" v="660" actId="478"/>
          <ac:spMkLst>
            <pc:docMk/>
            <pc:sldMk cId="2036100086" sldId="897"/>
            <ac:spMk id="7" creationId="{38FBC4F7-6880-48F5-8247-B43667070308}"/>
          </ac:spMkLst>
        </pc:spChg>
        <pc:spChg chg="del">
          <ac:chgData name="Xiaohao Cai" userId="99f43560-6d0c-4be3-8373-5d962e988eab" providerId="ADAL" clId="{A5DE9122-5DC3-0E43-8BE0-2C1816D382DC}" dt="2021-04-15T20:29:42.343" v="652" actId="478"/>
          <ac:spMkLst>
            <pc:docMk/>
            <pc:sldMk cId="2036100086" sldId="897"/>
            <ac:spMk id="8" creationId="{16B8C01D-BE70-41E9-A143-66BADBD5B683}"/>
          </ac:spMkLst>
        </pc:spChg>
        <pc:spChg chg="mod">
          <ac:chgData name="Xiaohao Cai" userId="99f43560-6d0c-4be3-8373-5d962e988eab" providerId="ADAL" clId="{A5DE9122-5DC3-0E43-8BE0-2C1816D382DC}" dt="2021-04-15T20:29:17.821" v="649" actId="20577"/>
          <ac:spMkLst>
            <pc:docMk/>
            <pc:sldMk cId="2036100086" sldId="897"/>
            <ac:spMk id="11" creationId="{953CE24E-8EC0-406A-9349-338BCBA9C598}"/>
          </ac:spMkLst>
        </pc:spChg>
        <pc:picChg chg="add mod">
          <ac:chgData name="Xiaohao Cai" userId="99f43560-6d0c-4be3-8373-5d962e988eab" providerId="ADAL" clId="{A5DE9122-5DC3-0E43-8BE0-2C1816D382DC}" dt="2021-04-15T21:33:38.629" v="790" actId="1038"/>
          <ac:picMkLst>
            <pc:docMk/>
            <pc:sldMk cId="2036100086" sldId="897"/>
            <ac:picMk id="3" creationId="{6BFE6203-6279-894E-A0CF-B0C2FA530F44}"/>
          </ac:picMkLst>
        </pc:picChg>
        <pc:picChg chg="del">
          <ac:chgData name="Xiaohao Cai" userId="99f43560-6d0c-4be3-8373-5d962e988eab" providerId="ADAL" clId="{A5DE9122-5DC3-0E43-8BE0-2C1816D382DC}" dt="2021-04-15T20:29:38.383" v="650" actId="478"/>
          <ac:picMkLst>
            <pc:docMk/>
            <pc:sldMk cId="2036100086" sldId="897"/>
            <ac:picMk id="4" creationId="{09C8CD7D-797A-4946-A2DA-49E85736B83A}"/>
          </ac:picMkLst>
        </pc:picChg>
        <pc:picChg chg="add mod">
          <ac:chgData name="Xiaohao Cai" userId="99f43560-6d0c-4be3-8373-5d962e988eab" providerId="ADAL" clId="{A5DE9122-5DC3-0E43-8BE0-2C1816D382DC}" dt="2021-04-15T21:33:38.629" v="790" actId="1038"/>
          <ac:picMkLst>
            <pc:docMk/>
            <pc:sldMk cId="2036100086" sldId="897"/>
            <ac:picMk id="9" creationId="{2B4348D3-03B8-C241-9429-C36A0010B0CB}"/>
          </ac:picMkLst>
        </pc:picChg>
        <pc:picChg chg="del">
          <ac:chgData name="Xiaohao Cai" userId="99f43560-6d0c-4be3-8373-5d962e988eab" providerId="ADAL" clId="{A5DE9122-5DC3-0E43-8BE0-2C1816D382DC}" dt="2021-04-15T20:29:39.520" v="651" actId="478"/>
          <ac:picMkLst>
            <pc:docMk/>
            <pc:sldMk cId="2036100086" sldId="897"/>
            <ac:picMk id="13" creationId="{5B0782B3-8DFB-4DE4-85DE-A76DB8C7B2AD}"/>
          </ac:picMkLst>
        </pc:picChg>
      </pc:sldChg>
      <pc:sldChg chg="addSp delSp modSp add mod ord">
        <pc:chgData name="Xiaohao Cai" userId="99f43560-6d0c-4be3-8373-5d962e988eab" providerId="ADAL" clId="{A5DE9122-5DC3-0E43-8BE0-2C1816D382DC}" dt="2021-04-15T22:08:29.345" v="1003" actId="20578"/>
        <pc:sldMkLst>
          <pc:docMk/>
          <pc:sldMk cId="3288661230" sldId="898"/>
        </pc:sldMkLst>
        <pc:spChg chg="del">
          <ac:chgData name="Xiaohao Cai" userId="99f43560-6d0c-4be3-8373-5d962e988eab" providerId="ADAL" clId="{A5DE9122-5DC3-0E43-8BE0-2C1816D382DC}" dt="2021-04-15T21:39:43.926" v="795" actId="478"/>
          <ac:spMkLst>
            <pc:docMk/>
            <pc:sldMk cId="3288661230" sldId="898"/>
            <ac:spMk id="5" creationId="{45F4D0F7-D7FF-4E46-BFBA-EED208DC5F10}"/>
          </ac:spMkLst>
        </pc:spChg>
        <pc:spChg chg="mod">
          <ac:chgData name="Xiaohao Cai" userId="99f43560-6d0c-4be3-8373-5d962e988eab" providerId="ADAL" clId="{A5DE9122-5DC3-0E43-8BE0-2C1816D382DC}" dt="2021-04-15T21:41:16.980" v="846" actId="20577"/>
          <ac:spMkLst>
            <pc:docMk/>
            <pc:sldMk cId="3288661230" sldId="898"/>
            <ac:spMk id="11" creationId="{953CE24E-8EC0-406A-9349-338BCBA9C598}"/>
          </ac:spMkLst>
        </pc:spChg>
        <pc:picChg chg="del">
          <ac:chgData name="Xiaohao Cai" userId="99f43560-6d0c-4be3-8373-5d962e988eab" providerId="ADAL" clId="{A5DE9122-5DC3-0E43-8BE0-2C1816D382DC}" dt="2021-04-15T21:39:40.013" v="793" actId="478"/>
          <ac:picMkLst>
            <pc:docMk/>
            <pc:sldMk cId="3288661230" sldId="898"/>
            <ac:picMk id="3" creationId="{6BFE6203-6279-894E-A0CF-B0C2FA530F44}"/>
          </ac:picMkLst>
        </pc:picChg>
        <pc:picChg chg="add mod">
          <ac:chgData name="Xiaohao Cai" userId="99f43560-6d0c-4be3-8373-5d962e988eab" providerId="ADAL" clId="{A5DE9122-5DC3-0E43-8BE0-2C1816D382DC}" dt="2021-04-15T21:42:08.110" v="863" actId="1038"/>
          <ac:picMkLst>
            <pc:docMk/>
            <pc:sldMk cId="3288661230" sldId="898"/>
            <ac:picMk id="4" creationId="{7579E6BC-CCF1-2044-A735-B570FE2F9F2B}"/>
          </ac:picMkLst>
        </pc:picChg>
        <pc:picChg chg="del">
          <ac:chgData name="Xiaohao Cai" userId="99f43560-6d0c-4be3-8373-5d962e988eab" providerId="ADAL" clId="{A5DE9122-5DC3-0E43-8BE0-2C1816D382DC}" dt="2021-04-15T21:39:41.552" v="794" actId="478"/>
          <ac:picMkLst>
            <pc:docMk/>
            <pc:sldMk cId="3288661230" sldId="898"/>
            <ac:picMk id="9" creationId="{2B4348D3-03B8-C241-9429-C36A0010B0CB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5T21:45:17.320" v="886" actId="1035"/>
        <pc:sldMkLst>
          <pc:docMk/>
          <pc:sldMk cId="4038994542" sldId="899"/>
        </pc:sldMkLst>
        <pc:spChg chg="del mod">
          <ac:chgData name="Xiaohao Cai" userId="99f43560-6d0c-4be3-8373-5d962e988eab" providerId="ADAL" clId="{A5DE9122-5DC3-0E43-8BE0-2C1816D382DC}" dt="2021-04-15T21:44:25.983" v="868" actId="478"/>
          <ac:spMkLst>
            <pc:docMk/>
            <pc:sldMk cId="4038994542" sldId="899"/>
            <ac:spMk id="11" creationId="{953CE24E-8EC0-406A-9349-338BCBA9C598}"/>
          </ac:spMkLst>
        </pc:spChg>
        <pc:picChg chg="add mod">
          <ac:chgData name="Xiaohao Cai" userId="99f43560-6d0c-4be3-8373-5d962e988eab" providerId="ADAL" clId="{A5DE9122-5DC3-0E43-8BE0-2C1816D382DC}" dt="2021-04-15T21:45:17.320" v="886" actId="1035"/>
          <ac:picMkLst>
            <pc:docMk/>
            <pc:sldMk cId="4038994542" sldId="899"/>
            <ac:picMk id="3" creationId="{E53F9DBB-E57B-F444-A8FD-9132A854A308}"/>
          </ac:picMkLst>
        </pc:picChg>
        <pc:picChg chg="del">
          <ac:chgData name="Xiaohao Cai" userId="99f43560-6d0c-4be3-8373-5d962e988eab" providerId="ADAL" clId="{A5DE9122-5DC3-0E43-8BE0-2C1816D382DC}" dt="2021-04-15T21:44:21.139" v="865" actId="478"/>
          <ac:picMkLst>
            <pc:docMk/>
            <pc:sldMk cId="4038994542" sldId="899"/>
            <ac:picMk id="4" creationId="{7579E6BC-CCF1-2044-A735-B570FE2F9F2B}"/>
          </ac:picMkLst>
        </pc:picChg>
        <pc:cxnChg chg="del">
          <ac:chgData name="Xiaohao Cai" userId="99f43560-6d0c-4be3-8373-5d962e988eab" providerId="ADAL" clId="{A5DE9122-5DC3-0E43-8BE0-2C1816D382DC}" dt="2021-04-15T21:44:22.755" v="866" actId="478"/>
          <ac:cxnSpMkLst>
            <pc:docMk/>
            <pc:sldMk cId="4038994542" sldId="899"/>
            <ac:cxnSpMk id="12" creationId="{0BFFB8FE-B018-47DA-B921-AECA138516EA}"/>
          </ac:cxnSpMkLst>
        </pc:cxnChg>
      </pc:sldChg>
      <pc:sldChg chg="addSp delSp modSp add mod">
        <pc:chgData name="Xiaohao Cai" userId="99f43560-6d0c-4be3-8373-5d962e988eab" providerId="ADAL" clId="{A5DE9122-5DC3-0E43-8BE0-2C1816D382DC}" dt="2021-04-15T21:46:45.398" v="892" actId="1076"/>
        <pc:sldMkLst>
          <pc:docMk/>
          <pc:sldMk cId="3921553104" sldId="900"/>
        </pc:sldMkLst>
        <pc:picChg chg="del">
          <ac:chgData name="Xiaohao Cai" userId="99f43560-6d0c-4be3-8373-5d962e988eab" providerId="ADAL" clId="{A5DE9122-5DC3-0E43-8BE0-2C1816D382DC}" dt="2021-04-15T21:46:36.116" v="888" actId="478"/>
          <ac:picMkLst>
            <pc:docMk/>
            <pc:sldMk cId="3921553104" sldId="900"/>
            <ac:picMk id="3" creationId="{E53F9DBB-E57B-F444-A8FD-9132A854A308}"/>
          </ac:picMkLst>
        </pc:picChg>
        <pc:picChg chg="add mod">
          <ac:chgData name="Xiaohao Cai" userId="99f43560-6d0c-4be3-8373-5d962e988eab" providerId="ADAL" clId="{A5DE9122-5DC3-0E43-8BE0-2C1816D382DC}" dt="2021-04-15T21:46:45.398" v="892" actId="1076"/>
          <ac:picMkLst>
            <pc:docMk/>
            <pc:sldMk cId="3921553104" sldId="900"/>
            <ac:picMk id="4" creationId="{89E82642-B42C-0843-A790-64B69CE0CE5A}"/>
          </ac:picMkLst>
        </pc:picChg>
      </pc:sldChg>
      <pc:sldChg chg="addSp delSp modSp add mod ord">
        <pc:chgData name="Xiaohao Cai" userId="99f43560-6d0c-4be3-8373-5d962e988eab" providerId="ADAL" clId="{A5DE9122-5DC3-0E43-8BE0-2C1816D382DC}" dt="2021-04-15T22:05:34.347" v="930" actId="20578"/>
        <pc:sldMkLst>
          <pc:docMk/>
          <pc:sldMk cId="2368451085" sldId="901"/>
        </pc:sldMkLst>
        <pc:picChg chg="del">
          <ac:chgData name="Xiaohao Cai" userId="99f43560-6d0c-4be3-8373-5d962e988eab" providerId="ADAL" clId="{A5DE9122-5DC3-0E43-8BE0-2C1816D382DC}" dt="2021-04-15T21:55:55.776" v="894" actId="478"/>
          <ac:picMkLst>
            <pc:docMk/>
            <pc:sldMk cId="2368451085" sldId="901"/>
            <ac:picMk id="3" creationId="{E53F9DBB-E57B-F444-A8FD-9132A854A308}"/>
          </ac:picMkLst>
        </pc:picChg>
        <pc:picChg chg="add mod">
          <ac:chgData name="Xiaohao Cai" userId="99f43560-6d0c-4be3-8373-5d962e988eab" providerId="ADAL" clId="{A5DE9122-5DC3-0E43-8BE0-2C1816D382DC}" dt="2021-04-15T21:56:05.756" v="906" actId="1035"/>
          <ac:picMkLst>
            <pc:docMk/>
            <pc:sldMk cId="2368451085" sldId="901"/>
            <ac:picMk id="4" creationId="{50868663-88A4-6043-94E3-35618A89090E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5T21:57:15.371" v="927" actId="1037"/>
        <pc:sldMkLst>
          <pc:docMk/>
          <pc:sldMk cId="892914317" sldId="902"/>
        </pc:sldMkLst>
        <pc:picChg chg="del">
          <ac:chgData name="Xiaohao Cai" userId="99f43560-6d0c-4be3-8373-5d962e988eab" providerId="ADAL" clId="{A5DE9122-5DC3-0E43-8BE0-2C1816D382DC}" dt="2021-04-15T21:57:00.112" v="908" actId="478"/>
          <ac:picMkLst>
            <pc:docMk/>
            <pc:sldMk cId="892914317" sldId="902"/>
            <ac:picMk id="3" creationId="{E53F9DBB-E57B-F444-A8FD-9132A854A308}"/>
          </ac:picMkLst>
        </pc:picChg>
        <pc:picChg chg="add mod">
          <ac:chgData name="Xiaohao Cai" userId="99f43560-6d0c-4be3-8373-5d962e988eab" providerId="ADAL" clId="{A5DE9122-5DC3-0E43-8BE0-2C1816D382DC}" dt="2021-04-15T21:57:15.371" v="927" actId="1037"/>
          <ac:picMkLst>
            <pc:docMk/>
            <pc:sldMk cId="892914317" sldId="902"/>
            <ac:picMk id="4" creationId="{DC0CEFB9-2D6C-A843-8BF0-C1E776BBB21E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5T22:05:59.899" v="959" actId="1036"/>
        <pc:sldMkLst>
          <pc:docMk/>
          <pc:sldMk cId="3046290964" sldId="903"/>
        </pc:sldMkLst>
        <pc:picChg chg="add mod">
          <ac:chgData name="Xiaohao Cai" userId="99f43560-6d0c-4be3-8373-5d962e988eab" providerId="ADAL" clId="{A5DE9122-5DC3-0E43-8BE0-2C1816D382DC}" dt="2021-04-15T22:05:59.899" v="959" actId="1036"/>
          <ac:picMkLst>
            <pc:docMk/>
            <pc:sldMk cId="3046290964" sldId="903"/>
            <ac:picMk id="3" creationId="{9686A1FC-B227-E441-8553-AB459261C5C8}"/>
          </ac:picMkLst>
        </pc:picChg>
        <pc:picChg chg="del">
          <ac:chgData name="Xiaohao Cai" userId="99f43560-6d0c-4be3-8373-5d962e988eab" providerId="ADAL" clId="{A5DE9122-5DC3-0E43-8BE0-2C1816D382DC}" dt="2021-04-15T22:05:04.782" v="929" actId="478"/>
          <ac:picMkLst>
            <pc:docMk/>
            <pc:sldMk cId="3046290964" sldId="903"/>
            <ac:picMk id="4" creationId="{50868663-88A4-6043-94E3-35618A89090E}"/>
          </ac:picMkLst>
        </pc:picChg>
      </pc:sldChg>
      <pc:sldChg chg="addSp delSp modSp add mod ord">
        <pc:chgData name="Xiaohao Cai" userId="99f43560-6d0c-4be3-8373-5d962e988eab" providerId="ADAL" clId="{A5DE9122-5DC3-0E43-8BE0-2C1816D382DC}" dt="2021-04-15T22:17:55.796" v="1014" actId="1076"/>
        <pc:sldMkLst>
          <pc:docMk/>
          <pc:sldMk cId="2356008347" sldId="904"/>
        </pc:sldMkLst>
        <pc:picChg chg="del">
          <ac:chgData name="Xiaohao Cai" userId="99f43560-6d0c-4be3-8373-5d962e988eab" providerId="ADAL" clId="{A5DE9122-5DC3-0E43-8BE0-2C1816D382DC}" dt="2021-04-15T22:08:02.795" v="961" actId="478"/>
          <ac:picMkLst>
            <pc:docMk/>
            <pc:sldMk cId="2356008347" sldId="904"/>
            <ac:picMk id="3" creationId="{E53F9DBB-E57B-F444-A8FD-9132A854A308}"/>
          </ac:picMkLst>
        </pc:picChg>
        <pc:picChg chg="add del mod">
          <ac:chgData name="Xiaohao Cai" userId="99f43560-6d0c-4be3-8373-5d962e988eab" providerId="ADAL" clId="{A5DE9122-5DC3-0E43-8BE0-2C1816D382DC}" dt="2021-04-15T22:14:26.725" v="1006" actId="478"/>
          <ac:picMkLst>
            <pc:docMk/>
            <pc:sldMk cId="2356008347" sldId="904"/>
            <ac:picMk id="4" creationId="{4E80BCCF-3287-F84B-9C5B-52D95FF68DC3}"/>
          </ac:picMkLst>
        </pc:picChg>
        <pc:picChg chg="add del mod">
          <ac:chgData name="Xiaohao Cai" userId="99f43560-6d0c-4be3-8373-5d962e988eab" providerId="ADAL" clId="{A5DE9122-5DC3-0E43-8BE0-2C1816D382DC}" dt="2021-04-15T22:15:55.491" v="1010" actId="478"/>
          <ac:picMkLst>
            <pc:docMk/>
            <pc:sldMk cId="2356008347" sldId="904"/>
            <ac:picMk id="6" creationId="{F3F1B5B1-3AA4-BF4A-AD8E-4527B220D9FB}"/>
          </ac:picMkLst>
        </pc:picChg>
        <pc:picChg chg="add mod">
          <ac:chgData name="Xiaohao Cai" userId="99f43560-6d0c-4be3-8373-5d962e988eab" providerId="ADAL" clId="{A5DE9122-5DC3-0E43-8BE0-2C1816D382DC}" dt="2021-04-15T22:17:55.796" v="1014" actId="1076"/>
          <ac:picMkLst>
            <pc:docMk/>
            <pc:sldMk cId="2356008347" sldId="904"/>
            <ac:picMk id="8" creationId="{E9380931-D2E8-CF40-8719-BF8BD7772E39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5T23:48:19.348" v="1225" actId="14100"/>
        <pc:sldMkLst>
          <pc:docMk/>
          <pc:sldMk cId="2414275603" sldId="905"/>
        </pc:sldMkLst>
        <pc:spChg chg="del">
          <ac:chgData name="Xiaohao Cai" userId="99f43560-6d0c-4be3-8373-5d962e988eab" providerId="ADAL" clId="{A5DE9122-5DC3-0E43-8BE0-2C1816D382DC}" dt="2021-04-15T22:24:42.370" v="1041" actId="478"/>
          <ac:spMkLst>
            <pc:docMk/>
            <pc:sldMk cId="2414275603" sldId="905"/>
            <ac:spMk id="5" creationId="{45F4D0F7-D7FF-4E46-BFBA-EED208DC5F10}"/>
          </ac:spMkLst>
        </pc:spChg>
        <pc:spChg chg="del mod">
          <ac:chgData name="Xiaohao Cai" userId="99f43560-6d0c-4be3-8373-5d962e988eab" providerId="ADAL" clId="{A5DE9122-5DC3-0E43-8BE0-2C1816D382DC}" dt="2021-04-15T22:27:44.642" v="1094" actId="478"/>
          <ac:spMkLst>
            <pc:docMk/>
            <pc:sldMk cId="2414275603" sldId="905"/>
            <ac:spMk id="11" creationId="{953CE24E-8EC0-406A-9349-338BCBA9C598}"/>
          </ac:spMkLst>
        </pc:spChg>
        <pc:picChg chg="del">
          <ac:chgData name="Xiaohao Cai" userId="99f43560-6d0c-4be3-8373-5d962e988eab" providerId="ADAL" clId="{A5DE9122-5DC3-0E43-8BE0-2C1816D382DC}" dt="2021-04-15T22:24:08.644" v="1035" actId="478"/>
          <ac:picMkLst>
            <pc:docMk/>
            <pc:sldMk cId="2414275603" sldId="905"/>
            <ac:picMk id="3" creationId="{6BFE6203-6279-894E-A0CF-B0C2FA530F44}"/>
          </ac:picMkLst>
        </pc:picChg>
        <pc:picChg chg="add mod">
          <ac:chgData name="Xiaohao Cai" userId="99f43560-6d0c-4be3-8373-5d962e988eab" providerId="ADAL" clId="{A5DE9122-5DC3-0E43-8BE0-2C1816D382DC}" dt="2021-04-15T22:28:02.969" v="1101" actId="688"/>
          <ac:picMkLst>
            <pc:docMk/>
            <pc:sldMk cId="2414275603" sldId="905"/>
            <ac:picMk id="4" creationId="{CF61193E-E0AA-664D-8D0E-8DC1218D5875}"/>
          </ac:picMkLst>
        </pc:picChg>
        <pc:picChg chg="add del mod">
          <ac:chgData name="Xiaohao Cai" userId="99f43560-6d0c-4be3-8373-5d962e988eab" providerId="ADAL" clId="{A5DE9122-5DC3-0E43-8BE0-2C1816D382DC}" dt="2021-04-15T22:24:48.209" v="1046" actId="478"/>
          <ac:picMkLst>
            <pc:docMk/>
            <pc:sldMk cId="2414275603" sldId="905"/>
            <ac:picMk id="7" creationId="{5A4B8119-0904-0747-A7F6-D12EA07840DD}"/>
          </ac:picMkLst>
        </pc:picChg>
        <pc:picChg chg="del">
          <ac:chgData name="Xiaohao Cai" userId="99f43560-6d0c-4be3-8373-5d962e988eab" providerId="ADAL" clId="{A5DE9122-5DC3-0E43-8BE0-2C1816D382DC}" dt="2021-04-15T22:24:39.724" v="1040" actId="478"/>
          <ac:picMkLst>
            <pc:docMk/>
            <pc:sldMk cId="2414275603" sldId="905"/>
            <ac:picMk id="9" creationId="{2B4348D3-03B8-C241-9429-C36A0010B0CB}"/>
          </ac:picMkLst>
        </pc:picChg>
        <pc:picChg chg="add mod">
          <ac:chgData name="Xiaohao Cai" userId="99f43560-6d0c-4be3-8373-5d962e988eab" providerId="ADAL" clId="{A5DE9122-5DC3-0E43-8BE0-2C1816D382DC}" dt="2021-04-15T23:48:19.348" v="1225" actId="14100"/>
          <ac:picMkLst>
            <pc:docMk/>
            <pc:sldMk cId="2414275603" sldId="905"/>
            <ac:picMk id="10" creationId="{F81B0F4E-DBD9-1B4F-BC41-048FE656AC82}"/>
          </ac:picMkLst>
        </pc:picChg>
        <pc:picChg chg="add mod">
          <ac:chgData name="Xiaohao Cai" userId="99f43560-6d0c-4be3-8373-5d962e988eab" providerId="ADAL" clId="{A5DE9122-5DC3-0E43-8BE0-2C1816D382DC}" dt="2021-04-15T23:48:16.236" v="1224" actId="1037"/>
          <ac:picMkLst>
            <pc:docMk/>
            <pc:sldMk cId="2414275603" sldId="905"/>
            <ac:picMk id="14" creationId="{3E41A435-770B-0D4E-93BA-CB69EEF648C1}"/>
          </ac:picMkLst>
        </pc:picChg>
        <pc:cxnChg chg="del">
          <ac:chgData name="Xiaohao Cai" userId="99f43560-6d0c-4be3-8373-5d962e988eab" providerId="ADAL" clId="{A5DE9122-5DC3-0E43-8BE0-2C1816D382DC}" dt="2021-04-15T22:27:46.274" v="1095" actId="478"/>
          <ac:cxnSpMkLst>
            <pc:docMk/>
            <pc:sldMk cId="2414275603" sldId="905"/>
            <ac:cxnSpMk id="12" creationId="{0BFFB8FE-B018-47DA-B921-AECA138516EA}"/>
          </ac:cxnSpMkLst>
        </pc:cxnChg>
      </pc:sldChg>
      <pc:sldChg chg="add">
        <pc:chgData name="Xiaohao Cai" userId="99f43560-6d0c-4be3-8373-5d962e988eab" providerId="ADAL" clId="{A5DE9122-5DC3-0E43-8BE0-2C1816D382DC}" dt="2021-04-15T22:14:00.566" v="1005" actId="2890"/>
        <pc:sldMkLst>
          <pc:docMk/>
          <pc:sldMk cId="1832093577" sldId="906"/>
        </pc:sldMkLst>
      </pc:sldChg>
      <pc:sldChg chg="addSp delSp modSp add mod modAnim">
        <pc:chgData name="Xiaohao Cai" userId="99f43560-6d0c-4be3-8373-5d962e988eab" providerId="ADAL" clId="{A5DE9122-5DC3-0E43-8BE0-2C1816D382DC}" dt="2021-04-16T00:35:15.086" v="1593"/>
        <pc:sldMkLst>
          <pc:docMk/>
          <pc:sldMk cId="2288641995" sldId="907"/>
        </pc:sldMkLst>
        <pc:spChg chg="del mod">
          <ac:chgData name="Xiaohao Cai" userId="99f43560-6d0c-4be3-8373-5d962e988eab" providerId="ADAL" clId="{A5DE9122-5DC3-0E43-8BE0-2C1816D382DC}" dt="2021-04-16T00:17:19.748" v="1390" actId="478"/>
          <ac:spMkLst>
            <pc:docMk/>
            <pc:sldMk cId="2288641995" sldId="907"/>
            <ac:spMk id="7" creationId="{F15D741F-3838-437E-A640-EF15A159ACAF}"/>
          </ac:spMkLst>
        </pc:spChg>
        <pc:spChg chg="mod">
          <ac:chgData name="Xiaohao Cai" userId="99f43560-6d0c-4be3-8373-5d962e988eab" providerId="ADAL" clId="{A5DE9122-5DC3-0E43-8BE0-2C1816D382DC}" dt="2021-04-16T00:24:24.089" v="1434" actId="20577"/>
          <ac:spMkLst>
            <pc:docMk/>
            <pc:sldMk cId="2288641995" sldId="907"/>
            <ac:spMk id="8" creationId="{71C94A04-9C7D-4322-AF85-E10A7E7CB0A5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16" creationId="{1B13C5C9-E2D9-224D-9637-9263A160E1A2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17" creationId="{09879657-71F4-2245-9611-60BA0DB94818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18" creationId="{2853C5C4-4AD0-8043-8D76-789EB3CD9856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19" creationId="{CA5C49FE-F8B0-5E4C-A437-18ADDCCF6F42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20" creationId="{C033E53A-167D-0843-B159-76877B325B5E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21" creationId="{06035A2C-B9E9-A048-A207-0ED89DFF2144}"/>
          </ac:spMkLst>
        </pc:spChg>
        <pc:spChg chg="add mod">
          <ac:chgData name="Xiaohao Cai" userId="99f43560-6d0c-4be3-8373-5d962e988eab" providerId="ADAL" clId="{A5DE9122-5DC3-0E43-8BE0-2C1816D382DC}" dt="2021-04-16T00:18:16.344" v="1392"/>
          <ac:spMkLst>
            <pc:docMk/>
            <pc:sldMk cId="2288641995" sldId="907"/>
            <ac:spMk id="22" creationId="{B3252A16-51EF-F447-A835-F5C7DAA8609E}"/>
          </ac:spMkLst>
        </pc:spChg>
        <pc:graphicFrameChg chg="add mod">
          <ac:chgData name="Xiaohao Cai" userId="99f43560-6d0c-4be3-8373-5d962e988eab" providerId="ADAL" clId="{A5DE9122-5DC3-0E43-8BE0-2C1816D382DC}" dt="2021-04-16T00:18:16.344" v="1392"/>
          <ac:graphicFrameMkLst>
            <pc:docMk/>
            <pc:sldMk cId="2288641995" sldId="907"/>
            <ac:graphicFrameMk id="10" creationId="{75E37D2C-D94D-314A-B7B8-FB71B315E2C5}"/>
          </ac:graphicFrameMkLst>
        </pc:graphicFrameChg>
        <pc:picChg chg="del">
          <ac:chgData name="Xiaohao Cai" userId="99f43560-6d0c-4be3-8373-5d962e988eab" providerId="ADAL" clId="{A5DE9122-5DC3-0E43-8BE0-2C1816D382DC}" dt="2021-04-16T00:17:15.770" v="1388" actId="478"/>
          <ac:picMkLst>
            <pc:docMk/>
            <pc:sldMk cId="2288641995" sldId="907"/>
            <ac:picMk id="6" creationId="{00000000-0000-0000-0000-000000000000}"/>
          </ac:picMkLst>
        </pc:picChg>
        <pc:picChg chg="del">
          <ac:chgData name="Xiaohao Cai" userId="99f43560-6d0c-4be3-8373-5d962e988eab" providerId="ADAL" clId="{A5DE9122-5DC3-0E43-8BE0-2C1816D382DC}" dt="2021-04-16T00:17:15.770" v="1388" actId="478"/>
          <ac:picMkLst>
            <pc:docMk/>
            <pc:sldMk cId="2288641995" sldId="907"/>
            <ac:picMk id="12" creationId="{6DD5BEF2-9E6F-4AF5-B22A-22D177A45FAD}"/>
          </ac:picMkLst>
        </pc:picChg>
        <pc:picChg chg="add mod">
          <ac:chgData name="Xiaohao Cai" userId="99f43560-6d0c-4be3-8373-5d962e988eab" providerId="ADAL" clId="{A5DE9122-5DC3-0E43-8BE0-2C1816D382DC}" dt="2021-04-16T00:18:16.344" v="1392"/>
          <ac:picMkLst>
            <pc:docMk/>
            <pc:sldMk cId="2288641995" sldId="907"/>
            <ac:picMk id="13" creationId="{2A81BCD6-F1BD-6042-97A4-894DFDAF36AA}"/>
          </ac:picMkLst>
        </pc:picChg>
        <pc:picChg chg="add mod">
          <ac:chgData name="Xiaohao Cai" userId="99f43560-6d0c-4be3-8373-5d962e988eab" providerId="ADAL" clId="{A5DE9122-5DC3-0E43-8BE0-2C1816D382DC}" dt="2021-04-16T00:18:16.344" v="1392"/>
          <ac:picMkLst>
            <pc:docMk/>
            <pc:sldMk cId="2288641995" sldId="907"/>
            <ac:picMk id="14" creationId="{3430854C-AFD2-8B44-99A3-5A30E7FFC5FE}"/>
          </ac:picMkLst>
        </pc:picChg>
        <pc:picChg chg="add mod">
          <ac:chgData name="Xiaohao Cai" userId="99f43560-6d0c-4be3-8373-5d962e988eab" providerId="ADAL" clId="{A5DE9122-5DC3-0E43-8BE0-2C1816D382DC}" dt="2021-04-16T00:18:16.344" v="1392"/>
          <ac:picMkLst>
            <pc:docMk/>
            <pc:sldMk cId="2288641995" sldId="907"/>
            <ac:picMk id="15" creationId="{4B63D617-92E3-1A49-9725-D3BE8E39676E}"/>
          </ac:picMkLst>
        </pc:picChg>
        <pc:picChg chg="del">
          <ac:chgData name="Xiaohao Cai" userId="99f43560-6d0c-4be3-8373-5d962e988eab" providerId="ADAL" clId="{A5DE9122-5DC3-0E43-8BE0-2C1816D382DC}" dt="2021-04-16T00:17:15.770" v="1388" actId="478"/>
          <ac:picMkLst>
            <pc:docMk/>
            <pc:sldMk cId="2288641995" sldId="907"/>
            <ac:picMk id="12290" creationId="{00000000-0000-0000-0000-000000000000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6T00:24:29.998" v="1436" actId="20577"/>
        <pc:sldMkLst>
          <pc:docMk/>
          <pc:sldMk cId="283280781" sldId="908"/>
        </pc:sldMkLst>
        <pc:spChg chg="del mod">
          <ac:chgData name="Xiaohao Cai" userId="99f43560-6d0c-4be3-8373-5d962e988eab" providerId="ADAL" clId="{A5DE9122-5DC3-0E43-8BE0-2C1816D382DC}" dt="2021-04-16T00:23:29.183" v="1413" actId="478"/>
          <ac:spMkLst>
            <pc:docMk/>
            <pc:sldMk cId="283280781" sldId="908"/>
            <ac:spMk id="7" creationId="{38FBC4F7-6880-48F5-8247-B43667070308}"/>
          </ac:spMkLst>
        </pc:spChg>
        <pc:spChg chg="del">
          <ac:chgData name="Xiaohao Cai" userId="99f43560-6d0c-4be3-8373-5d962e988eab" providerId="ADAL" clId="{A5DE9122-5DC3-0E43-8BE0-2C1816D382DC}" dt="2021-04-16T00:23:31.706" v="1414" actId="478"/>
          <ac:spMkLst>
            <pc:docMk/>
            <pc:sldMk cId="283280781" sldId="908"/>
            <ac:spMk id="8" creationId="{16B8C01D-BE70-41E9-A143-66BADBD5B683}"/>
          </ac:spMkLst>
        </pc:spChg>
        <pc:spChg chg="mod">
          <ac:chgData name="Xiaohao Cai" userId="99f43560-6d0c-4be3-8373-5d962e988eab" providerId="ADAL" clId="{A5DE9122-5DC3-0E43-8BE0-2C1816D382DC}" dt="2021-04-16T00:24:29.998" v="1436" actId="20577"/>
          <ac:spMkLst>
            <pc:docMk/>
            <pc:sldMk cId="283280781" sldId="908"/>
            <ac:spMk id="11" creationId="{953CE24E-8EC0-406A-9349-338BCBA9C598}"/>
          </ac:spMkLst>
        </pc:spChg>
        <pc:picChg chg="del">
          <ac:chgData name="Xiaohao Cai" userId="99f43560-6d0c-4be3-8373-5d962e988eab" providerId="ADAL" clId="{A5DE9122-5DC3-0E43-8BE0-2C1816D382DC}" dt="2021-04-16T00:23:25.412" v="1411" actId="478"/>
          <ac:picMkLst>
            <pc:docMk/>
            <pc:sldMk cId="283280781" sldId="908"/>
            <ac:picMk id="4" creationId="{09C8CD7D-797A-4946-A2DA-49E85736B83A}"/>
          </ac:picMkLst>
        </pc:picChg>
        <pc:picChg chg="add mod">
          <ac:chgData name="Xiaohao Cai" userId="99f43560-6d0c-4be3-8373-5d962e988eab" providerId="ADAL" clId="{A5DE9122-5DC3-0E43-8BE0-2C1816D382DC}" dt="2021-04-16T00:23:44.847" v="1421" actId="1036"/>
          <ac:picMkLst>
            <pc:docMk/>
            <pc:sldMk cId="283280781" sldId="908"/>
            <ac:picMk id="9" creationId="{67E69610-2735-FC4C-85A7-B65EA49D1E59}"/>
          </ac:picMkLst>
        </pc:picChg>
        <pc:picChg chg="del">
          <ac:chgData name="Xiaohao Cai" userId="99f43560-6d0c-4be3-8373-5d962e988eab" providerId="ADAL" clId="{A5DE9122-5DC3-0E43-8BE0-2C1816D382DC}" dt="2021-04-16T00:23:24.164" v="1410" actId="478"/>
          <ac:picMkLst>
            <pc:docMk/>
            <pc:sldMk cId="283280781" sldId="908"/>
            <ac:picMk id="13" creationId="{5B0782B3-8DFB-4DE4-85DE-A76DB8C7B2AD}"/>
          </ac:picMkLst>
        </pc:picChg>
      </pc:sldChg>
      <pc:sldChg chg="addSp delSp modSp add mod">
        <pc:chgData name="Xiaohao Cai" userId="99f43560-6d0c-4be3-8373-5d962e988eab" providerId="ADAL" clId="{A5DE9122-5DC3-0E43-8BE0-2C1816D382DC}" dt="2021-04-16T00:25:58.105" v="1512" actId="1036"/>
        <pc:sldMkLst>
          <pc:docMk/>
          <pc:sldMk cId="3006233408" sldId="909"/>
        </pc:sldMkLst>
        <pc:spChg chg="del">
          <ac:chgData name="Xiaohao Cai" userId="99f43560-6d0c-4be3-8373-5d962e988eab" providerId="ADAL" clId="{A5DE9122-5DC3-0E43-8BE0-2C1816D382DC}" dt="2021-04-16T00:25:48.443" v="1491" actId="478"/>
          <ac:spMkLst>
            <pc:docMk/>
            <pc:sldMk cId="3006233408" sldId="909"/>
            <ac:spMk id="11" creationId="{953CE24E-8EC0-406A-9349-338BCBA9C598}"/>
          </ac:spMkLst>
        </pc:spChg>
        <pc:picChg chg="add mod">
          <ac:chgData name="Xiaohao Cai" userId="99f43560-6d0c-4be3-8373-5d962e988eab" providerId="ADAL" clId="{A5DE9122-5DC3-0E43-8BE0-2C1816D382DC}" dt="2021-04-16T00:25:58.105" v="1512" actId="1036"/>
          <ac:picMkLst>
            <pc:docMk/>
            <pc:sldMk cId="3006233408" sldId="909"/>
            <ac:picMk id="5" creationId="{062E8975-E2A1-7D4D-AABB-BDBAE1BF197B}"/>
          </ac:picMkLst>
        </pc:picChg>
        <pc:picChg chg="del">
          <ac:chgData name="Xiaohao Cai" userId="99f43560-6d0c-4be3-8373-5d962e988eab" providerId="ADAL" clId="{A5DE9122-5DC3-0E43-8BE0-2C1816D382DC}" dt="2021-04-16T00:24:43.070" v="1438" actId="478"/>
          <ac:picMkLst>
            <pc:docMk/>
            <pc:sldMk cId="3006233408" sldId="909"/>
            <ac:picMk id="9" creationId="{67E69610-2735-FC4C-85A7-B65EA49D1E59}"/>
          </ac:picMkLst>
        </pc:picChg>
        <pc:cxnChg chg="del">
          <ac:chgData name="Xiaohao Cai" userId="99f43560-6d0c-4be3-8373-5d962e988eab" providerId="ADAL" clId="{A5DE9122-5DC3-0E43-8BE0-2C1816D382DC}" dt="2021-04-16T00:25:48.443" v="1491" actId="478"/>
          <ac:cxnSpMkLst>
            <pc:docMk/>
            <pc:sldMk cId="3006233408" sldId="909"/>
            <ac:cxnSpMk id="12" creationId="{0BFFB8FE-B018-47DA-B921-AECA138516EA}"/>
          </ac:cxnSpMkLst>
        </pc:cxnChg>
      </pc:sldChg>
      <pc:sldMasterChg chg="del delSldLayout">
        <pc:chgData name="Xiaohao Cai" userId="99f43560-6d0c-4be3-8373-5d962e988eab" providerId="ADAL" clId="{A5DE9122-5DC3-0E43-8BE0-2C1816D382DC}" dt="2021-04-15T19:36:20.142" v="147" actId="2696"/>
        <pc:sldMasterMkLst>
          <pc:docMk/>
          <pc:sldMasterMk cId="1615779287" sldId="2147483758"/>
        </pc:sldMasterMkLst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2839394377" sldId="2147483759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995788386" sldId="2147483760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1571984203" sldId="2147483761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137354990" sldId="2147483762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1160769854" sldId="2147483763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4191842725" sldId="2147483764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900145384" sldId="2147483765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1446943402" sldId="2147483766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4059830381" sldId="2147483767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3782297876" sldId="2147483768"/>
          </pc:sldLayoutMkLst>
        </pc:sldLayoutChg>
        <pc:sldLayoutChg chg="del">
          <pc:chgData name="Xiaohao Cai" userId="99f43560-6d0c-4be3-8373-5d962e988eab" providerId="ADAL" clId="{A5DE9122-5DC3-0E43-8BE0-2C1816D382DC}" dt="2021-04-15T19:36:20.142" v="147" actId="2696"/>
          <pc:sldLayoutMkLst>
            <pc:docMk/>
            <pc:sldMasterMk cId="1615779287" sldId="2147483758"/>
            <pc:sldLayoutMk cId="1241549462" sldId="21474837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51444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879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8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06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29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3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39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11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39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141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3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699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4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Shape 18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Shape 18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3043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24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34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46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B023EFD-C040-4C43-8528-EAA73A57A597}" type="datetime1">
              <a:rPr lang="en-US" smtClean="0"/>
              <a:pPr/>
              <a:t>11/23/21</a:t>
            </a:fld>
            <a:endParaRPr lang="en-US"/>
          </a:p>
        </p:txBody>
      </p:sp>
      <p:sp>
        <p:nvSpPr>
          <p:cNvPr id="337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567FC-EA1C-4E8E-99E9-0FD51F066E4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54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72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27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77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699" cy="326350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699" cy="32635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2"/>
          </p:nvPr>
        </p:nvSpPr>
        <p:spPr>
          <a:xfrm>
            <a:off x="102650" y="4698193"/>
            <a:ext cx="1428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sldNum" idx="3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177" cy="12001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2"/>
          </p:nvPr>
        </p:nvSpPr>
        <p:spPr>
          <a:xfrm>
            <a:off x="3887390" y="740568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45833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61111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29840" y="1543050"/>
            <a:ext cx="2949177" cy="28586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3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2984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29840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629840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0" cy="61793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0" cy="276344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5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177" cy="12001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887390" y="740568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254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381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629840" y="1543050"/>
            <a:ext cx="2949177" cy="28586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sldNum" idx="3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3" cy="78866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8" cy="197167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8" cy="580072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2565626" y="4677965"/>
            <a:ext cx="647699" cy="35718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2565626" y="4677965"/>
            <a:ext cx="647699" cy="35718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468313" y="4677965"/>
            <a:ext cx="1970087" cy="3571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2565399" y="4677965"/>
            <a:ext cx="647699" cy="35718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>
              <a:solidFill>
                <a:srgbClr val="01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993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16A3-9A52-4073-88E9-1F0525049C7A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E731-13F3-47C7-934F-B711E540E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500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28650" y="1369216"/>
            <a:ext cx="7886698" cy="32635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698" cy="2139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23887" y="3442096"/>
            <a:ext cx="7886698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629839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29839" y="1260870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2"/>
          </p:nvPr>
        </p:nvSpPr>
        <p:spPr>
          <a:xfrm>
            <a:off x="629839" y="1878806"/>
            <a:ext cx="3868340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3"/>
          </p:nvPr>
        </p:nvSpPr>
        <p:spPr>
          <a:xfrm>
            <a:off x="4629150" y="1260870"/>
            <a:ext cx="3887388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88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176" cy="12001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3887389" y="740568"/>
            <a:ext cx="4629149" cy="3655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79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2"/>
          </p:nvPr>
        </p:nvSpPr>
        <p:spPr>
          <a:xfrm>
            <a:off x="629839" y="1543050"/>
            <a:ext cx="2949176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 rot="5400000">
            <a:off x="2940247" y="-942377"/>
            <a:ext cx="3263503" cy="7886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 rot="5400000">
            <a:off x="5350072" y="1467443"/>
            <a:ext cx="4358876" cy="1971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79"/>
            <a:ext cx="4358876" cy="580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2565625" y="4677964"/>
            <a:ext cx="647698" cy="35718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2565625" y="4677964"/>
            <a:ext cx="647698" cy="35718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ftr" idx="11"/>
          </p:nvPr>
        </p:nvSpPr>
        <p:spPr>
          <a:xfrm>
            <a:off x="468312" y="4677964"/>
            <a:ext cx="1970085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2565399" y="4677964"/>
            <a:ext cx="647698" cy="35718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00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01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5" name="Shape 62" descr="I:\electronics_computer_science_black_logo.jpg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7995575" y="119750"/>
            <a:ext cx="1110600" cy="446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699" cy="326350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Shape 62" descr="I:\electronics_computer_science_black_logo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995575" y="119750"/>
            <a:ext cx="1110600" cy="4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>
            <a:spLocks noGrp="1"/>
          </p:cNvSpPr>
          <p:nvPr>
            <p:ph type="sldNum" idx="2"/>
          </p:nvPr>
        </p:nvSpPr>
        <p:spPr>
          <a:xfrm>
            <a:off x="51775" y="4733925"/>
            <a:ext cx="549600" cy="34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/200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36" r:id="rId12"/>
    <p:sldLayoutId id="21474837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28650" y="1369216"/>
            <a:ext cx="7886698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Shape 245" descr="I:\electronics_computer_science_black_logo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95575" y="119750"/>
            <a:ext cx="1110600" cy="446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/Documents%20and%20Settings/Mark%20Nixon/Desktop/television/abc_gma.av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openxmlformats.org/officeDocument/2006/relationships/image" Target="../media/image6.png"/><Relationship Id="rId3" Type="http://schemas.microsoft.com/office/2007/relationships/media" Target="file:///C:\Users\Mark\Desktop\animations\dave%20hurley%20sobel.AVI" TargetMode="External"/><Relationship Id="rId7" Type="http://schemas.microsoft.com/office/2007/relationships/media" Target="../media/media1.mp4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10.png"/><Relationship Id="rId2" Type="http://schemas.openxmlformats.org/officeDocument/2006/relationships/video" Target="file:///C:\Users\Mark\Desktop\animations\long%20vin1_spatial.AVI" TargetMode="External"/><Relationship Id="rId16" Type="http://schemas.openxmlformats.org/officeDocument/2006/relationships/image" Target="../media/image9.png"/><Relationship Id="rId1" Type="http://schemas.microsoft.com/office/2007/relationships/media" Target="file:///C:\Users\Mark\Desktop\animations\long%20vin1_spatial.AVI" TargetMode="External"/><Relationship Id="rId6" Type="http://schemas.openxmlformats.org/officeDocument/2006/relationships/video" Target="file:///C:\Users\Mark\Desktop\animations\symmetry%20lines.AVI" TargetMode="External"/><Relationship Id="rId11" Type="http://schemas.openxmlformats.org/officeDocument/2006/relationships/slideLayout" Target="../slideLayouts/slideLayout24.xml"/><Relationship Id="rId5" Type="http://schemas.microsoft.com/office/2007/relationships/media" Target="file:///C:\Users\Mark\Desktop\animations\symmetry%20lines.AVI" TargetMode="External"/><Relationship Id="rId15" Type="http://schemas.openxmlformats.org/officeDocument/2006/relationships/image" Target="../media/image8.png"/><Relationship Id="rId10" Type="http://schemas.openxmlformats.org/officeDocument/2006/relationships/video" Target="../media/media2.mp4"/><Relationship Id="rId4" Type="http://schemas.openxmlformats.org/officeDocument/2006/relationships/video" Target="file:///C:\Users\Mark\Desktop\animations\dave%20hurley%20sobel.AVI" TargetMode="External"/><Relationship Id="rId9" Type="http://schemas.microsoft.com/office/2007/relationships/media" Target="../media/media2.mp4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wmf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ctrTitle"/>
          </p:nvPr>
        </p:nvSpPr>
        <p:spPr>
          <a:xfrm>
            <a:off x="105229" y="12683"/>
            <a:ext cx="8933543" cy="1790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lvl="0" indent="-69850">
              <a:buSzPct val="25000"/>
            </a:pPr>
            <a:r>
              <a:rPr lang="en-US" altLang="zh-CN" sz="4000" dirty="0">
                <a:solidFill>
                  <a:srgbClr val="C00000"/>
                </a:solidFill>
              </a:rPr>
              <a:t>Data-driven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&amp;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Model-driven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Methods</a:t>
            </a:r>
            <a:br>
              <a:rPr lang="en-US" altLang="zh-CN" sz="4000" dirty="0">
                <a:solidFill>
                  <a:srgbClr val="C00000"/>
                </a:solidFill>
              </a:rPr>
            </a:br>
            <a:r>
              <a:rPr lang="en-US" altLang="zh-CN" sz="2800" dirty="0">
                <a:solidFill>
                  <a:srgbClr val="C00000"/>
                </a:solidFill>
              </a:rPr>
              <a:t>and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</a:rPr>
              <a:t>their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</a:rPr>
              <a:t>use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</a:rPr>
              <a:t>in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</a:rPr>
              <a:t>computer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</a:rPr>
              <a:t>vision</a:t>
            </a:r>
            <a:endParaRPr lang="en" sz="2800" dirty="0">
              <a:solidFill>
                <a:srgbClr val="C00000"/>
              </a:solidFill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ubTitle" idx="1"/>
          </p:nvPr>
        </p:nvSpPr>
        <p:spPr>
          <a:xfrm>
            <a:off x="1143000" y="208121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CN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Xiaohao</a:t>
            </a:r>
            <a:r>
              <a:rPr lang="zh-CN" alt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Cai</a:t>
            </a:r>
            <a:endParaRPr lang="en"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University of Southampton UK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29514" cy="71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80FFE9-8BC6-B64C-B57F-06D6FD07B4B6}"/>
              </a:ext>
            </a:extLst>
          </p:cNvPr>
          <p:cNvSpPr txBox="1">
            <a:spLocks/>
          </p:cNvSpPr>
          <p:nvPr/>
        </p:nvSpPr>
        <p:spPr>
          <a:xfrm>
            <a:off x="23168" y="3475055"/>
            <a:ext cx="9144000" cy="1241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COMP</a:t>
            </a:r>
            <a:r>
              <a:rPr lang="en-US" altLang="zh-CN" dirty="0"/>
              <a:t>3204</a:t>
            </a:r>
            <a:r>
              <a:rPr lang="en-US" dirty="0"/>
              <a:t> </a:t>
            </a:r>
            <a:r>
              <a:rPr lang="en-GB" dirty="0"/>
              <a:t>Computer Vision</a:t>
            </a:r>
          </a:p>
          <a:p>
            <a:endParaRPr lang="en-GB" dirty="0"/>
          </a:p>
          <a:p>
            <a:r>
              <a:rPr lang="en-US" altLang="zh-CN" sz="3600" b="1" dirty="0">
                <a:solidFill>
                  <a:srgbClr val="0070C0"/>
                </a:solidFill>
              </a:rPr>
              <a:t>What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are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their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pros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and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cons</a:t>
            </a:r>
            <a:r>
              <a:rPr lang="en-GB" sz="3600" b="1" dirty="0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BD9021-5126-0D4F-A169-AEABE1E883CC}"/>
              </a:ext>
            </a:extLst>
          </p:cNvPr>
          <p:cNvCxnSpPr/>
          <p:nvPr/>
        </p:nvCxnSpPr>
        <p:spPr>
          <a:xfrm>
            <a:off x="121920" y="4855679"/>
            <a:ext cx="2936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B0861B-5637-FB41-AC20-474643382335}"/>
              </a:ext>
            </a:extLst>
          </p:cNvPr>
          <p:cNvSpPr txBox="1"/>
          <p:nvPr/>
        </p:nvSpPr>
        <p:spPr>
          <a:xfrm>
            <a:off x="121920" y="4855679"/>
            <a:ext cx="445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Credit</a:t>
            </a:r>
            <a:r>
              <a:rPr lang="zh-CN" altLang="en-US" dirty="0"/>
              <a:t> </a:t>
            </a:r>
            <a:r>
              <a:rPr lang="en-US" altLang="zh-CN" dirty="0"/>
              <a:t>Prof.</a:t>
            </a:r>
            <a:r>
              <a:rPr lang="zh-CN" altLang="en-US" dirty="0"/>
              <a:t> </a:t>
            </a:r>
            <a:r>
              <a:rPr lang="en-US" altLang="zh-CN" dirty="0"/>
              <a:t>Mark</a:t>
            </a:r>
            <a:r>
              <a:rPr lang="zh-CN" altLang="en-US" dirty="0"/>
              <a:t> </a:t>
            </a:r>
            <a:r>
              <a:rPr lang="en-US" altLang="zh-CN" dirty="0"/>
              <a:t>Nixon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0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8CD7D-797A-4946-A2DA-49E85736B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73" y="1025577"/>
            <a:ext cx="2726487" cy="2122352"/>
          </a:xfrm>
          <a:prstGeom prst="rect">
            <a:avLst/>
          </a:prstGeom>
        </p:spPr>
      </p:pic>
      <p:sp>
        <p:nvSpPr>
          <p:cNvPr id="7" name="Shape 537">
            <a:extLst>
              <a:ext uri="{FF2B5EF4-FFF2-40B4-BE49-F238E27FC236}">
                <a16:creationId xmlns:a16="http://schemas.microsoft.com/office/drawing/2014/main" id="{38FBC4F7-6880-48F5-8247-B43667070308}"/>
              </a:ext>
            </a:extLst>
          </p:cNvPr>
          <p:cNvSpPr txBox="1"/>
          <p:nvPr/>
        </p:nvSpPr>
        <p:spPr>
          <a:xfrm>
            <a:off x="577630" y="4340713"/>
            <a:ext cx="2383971" cy="392414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SzPct val="25000"/>
            </a:pPr>
            <a:r>
              <a:rPr lang="en-GB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GB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Bekhouche</a:t>
            </a:r>
            <a:r>
              <a:rPr lang="en-GB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en-GB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Chergui</a:t>
            </a:r>
            <a:r>
              <a:rPr lang="en-GB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 Hadid…, ICIP 2020</a:t>
            </a:r>
          </a:p>
        </p:txBody>
      </p:sp>
      <p:sp>
        <p:nvSpPr>
          <p:cNvPr id="8" name="Shape 537">
            <a:extLst>
              <a:ext uri="{FF2B5EF4-FFF2-40B4-BE49-F238E27FC236}">
                <a16:creationId xmlns:a16="http://schemas.microsoft.com/office/drawing/2014/main" id="{16B8C01D-BE70-41E9-A143-66BADBD5B683}"/>
              </a:ext>
            </a:extLst>
          </p:cNvPr>
          <p:cNvSpPr txBox="1"/>
          <p:nvPr/>
        </p:nvSpPr>
        <p:spPr>
          <a:xfrm>
            <a:off x="5371466" y="4340713"/>
            <a:ext cx="1813810" cy="392414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SzPct val="25000"/>
            </a:pPr>
            <a:r>
              <a:rPr lang="en-GB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 Zhang, L Tran, F Liu , X Liu, IEEE TPAMI 2019</a:t>
            </a:r>
          </a:p>
        </p:txBody>
      </p:sp>
      <p:sp>
        <p:nvSpPr>
          <p:cNvPr id="11" name="Shape 1834">
            <a:extLst>
              <a:ext uri="{FF2B5EF4-FFF2-40B4-BE49-F238E27FC236}">
                <a16:creationId xmlns:a16="http://schemas.microsoft.com/office/drawing/2014/main" id="{953CE24E-8EC0-406A-9349-338BCBA9C598}"/>
              </a:ext>
            </a:extLst>
          </p:cNvPr>
          <p:cNvSpPr txBox="1"/>
          <p:nvPr/>
        </p:nvSpPr>
        <p:spPr>
          <a:xfrm>
            <a:off x="834124" y="37746"/>
            <a:ext cx="7194600" cy="6661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 works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Gait</a:t>
            </a:r>
            <a:endParaRPr lang="en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Shape 1835">
            <a:extLst>
              <a:ext uri="{FF2B5EF4-FFF2-40B4-BE49-F238E27FC236}">
                <a16:creationId xmlns:a16="http://schemas.microsoft.com/office/drawing/2014/main" id="{0BFFB8FE-B018-47DA-B921-AECA138516EA}"/>
              </a:ext>
            </a:extLst>
          </p:cNvPr>
          <p:cNvCxnSpPr/>
          <p:nvPr/>
        </p:nvCxnSpPr>
        <p:spPr>
          <a:xfrm>
            <a:off x="303207" y="630602"/>
            <a:ext cx="85580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782B3-8DFB-4DE4-85DE-A76DB8C7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23" y="913733"/>
            <a:ext cx="5554496" cy="31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BFC3217-7179-F447-817C-486088608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6" y="60481"/>
            <a:ext cx="3870909" cy="2925952"/>
          </a:xfrm>
          <a:prstGeom prst="rect">
            <a:avLst/>
          </a:prstGeom>
        </p:spPr>
      </p:pic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B2FD5DA-62B1-ED44-B9A4-5E57B0521369}"/>
              </a:ext>
            </a:extLst>
          </p:cNvPr>
          <p:cNvSpPr/>
          <p:nvPr/>
        </p:nvSpPr>
        <p:spPr>
          <a:xfrm rot="11680481">
            <a:off x="5071051" y="988660"/>
            <a:ext cx="1401337" cy="665095"/>
          </a:xfrm>
          <a:prstGeom prst="stripedRightArrow">
            <a:avLst>
              <a:gd name="adj1" fmla="val 50000"/>
              <a:gd name="adj2" fmla="val 857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3E36CDD-B790-7B45-9180-761EBE4B9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818" y="1144920"/>
            <a:ext cx="2169714" cy="2169714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C8BB480F-7883-2C4D-B95C-C6691CDF4C6A}"/>
              </a:ext>
            </a:extLst>
          </p:cNvPr>
          <p:cNvSpPr/>
          <p:nvPr/>
        </p:nvSpPr>
        <p:spPr>
          <a:xfrm rot="8757381">
            <a:off x="4940713" y="3460509"/>
            <a:ext cx="1595792" cy="665095"/>
          </a:xfrm>
          <a:prstGeom prst="stripedRightArrow">
            <a:avLst>
              <a:gd name="adj1" fmla="val 50000"/>
              <a:gd name="adj2" fmla="val 857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D796BC65-8835-8B45-A613-362297EE4782}"/>
              </a:ext>
            </a:extLst>
          </p:cNvPr>
          <p:cNvSpPr/>
          <p:nvPr/>
        </p:nvSpPr>
        <p:spPr>
          <a:xfrm rot="10800000">
            <a:off x="5180224" y="2229777"/>
            <a:ext cx="986165" cy="665095"/>
          </a:xfrm>
          <a:prstGeom prst="stripedRightArrow">
            <a:avLst>
              <a:gd name="adj1" fmla="val 50000"/>
              <a:gd name="adj2" fmla="val 857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D7624E6-599B-E849-BEEC-BCFD23958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" y="3255264"/>
            <a:ext cx="4913325" cy="1851660"/>
          </a:xfrm>
          <a:prstGeom prst="rect">
            <a:avLst/>
          </a:prstGeom>
        </p:spPr>
      </p:pic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910C4E65-E949-D645-9D27-D9B1C038BB37}"/>
              </a:ext>
            </a:extLst>
          </p:cNvPr>
          <p:cNvSpPr/>
          <p:nvPr/>
        </p:nvSpPr>
        <p:spPr>
          <a:xfrm rot="5400000">
            <a:off x="6838597" y="3558467"/>
            <a:ext cx="923059" cy="665095"/>
          </a:xfrm>
          <a:prstGeom prst="stripedRightArrow">
            <a:avLst>
              <a:gd name="adj1" fmla="val 50000"/>
              <a:gd name="adj2" fmla="val 857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C48BAD-CFD8-CC4C-9429-F39123A0EF76}"/>
              </a:ext>
            </a:extLst>
          </p:cNvPr>
          <p:cNvSpPr txBox="1"/>
          <p:nvPr/>
        </p:nvSpPr>
        <p:spPr>
          <a:xfrm>
            <a:off x="6728075" y="4406337"/>
            <a:ext cx="20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and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many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more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42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53F4F9-5CA3-4840-96F1-2BDC1D76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27" y="584200"/>
            <a:ext cx="8102600" cy="4559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5DC695-9460-1046-8933-CB10458F5ADD}"/>
              </a:ext>
            </a:extLst>
          </p:cNvPr>
          <p:cNvSpPr txBox="1"/>
          <p:nvPr/>
        </p:nvSpPr>
        <p:spPr>
          <a:xfrm>
            <a:off x="5596533" y="4897279"/>
            <a:ext cx="36070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www.civilsdaily.com</a:t>
            </a:r>
            <a:r>
              <a:rPr lang="en-US" sz="1000" dirty="0"/>
              <a:t>/burning-issue-data-the-new-gold/</a:t>
            </a:r>
          </a:p>
        </p:txBody>
      </p:sp>
    </p:spTree>
    <p:extLst>
      <p:ext uri="{BB962C8B-B14F-4D97-AF65-F5344CB8AC3E}">
        <p14:creationId xmlns:p14="http://schemas.microsoft.com/office/powerpoint/2010/main" val="190635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0" y="92607"/>
            <a:ext cx="8422199" cy="687622"/>
          </a:xfrm>
        </p:spPr>
        <p:txBody>
          <a:bodyPr/>
          <a:lstStyle/>
          <a:p>
            <a:pPr lvl="0" algn="ctr">
              <a:buSzPct val="25000"/>
            </a:pPr>
            <a:r>
              <a:rPr lang="en-GB" sz="2800" dirty="0"/>
              <a:t>Gait biometrics d</a:t>
            </a:r>
            <a:r>
              <a:rPr lang="en" sz="2800" dirty="0"/>
              <a:t>atabases</a:t>
            </a:r>
          </a:p>
        </p:txBody>
      </p:sp>
      <p:pic>
        <p:nvPicPr>
          <p:cNvPr id="11" name="Shape 2035">
            <a:extLst>
              <a:ext uri="{FF2B5EF4-FFF2-40B4-BE49-F238E27FC236}">
                <a16:creationId xmlns:a16="http://schemas.microsoft.com/office/drawing/2014/main" id="{9D8E446E-8F28-4081-84CA-FE67E43D37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888" y="1086779"/>
            <a:ext cx="1749439" cy="13991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Shape 2036">
            <a:extLst>
              <a:ext uri="{FF2B5EF4-FFF2-40B4-BE49-F238E27FC236}">
                <a16:creationId xmlns:a16="http://schemas.microsoft.com/office/drawing/2014/main" id="{AF679D1B-9279-465C-B375-3B407D4FDA4C}"/>
              </a:ext>
            </a:extLst>
          </p:cNvPr>
          <p:cNvSpPr txBox="1"/>
          <p:nvPr/>
        </p:nvSpPr>
        <p:spPr>
          <a:xfrm>
            <a:off x="73824" y="1118725"/>
            <a:ext cx="5655011" cy="277994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8FF"/>
              </a:buClr>
              <a:buSzPct val="250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2838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Laboratory</a:t>
            </a:r>
          </a:p>
          <a:p>
            <a:pPr marL="1371600" lvl="0" indent="-342900">
              <a:lnSpc>
                <a:spcPct val="12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Southampton 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2D</a:t>
            </a:r>
            <a:endParaRPr lang="en"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371600" indent="-342900">
              <a:lnSpc>
                <a:spcPct val="12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CASIA (+ </a:t>
            </a:r>
            <a:r>
              <a:rPr lang="en-GB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multiview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thermal)</a:t>
            </a:r>
            <a:endParaRPr lang="en-GB"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3716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Osaka OU-ISIR (+ </a:t>
            </a:r>
            <a:r>
              <a:rPr lang="en-GB" sz="20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multiview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8FF"/>
              </a:buClr>
              <a:buSzPct val="250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2838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‘Real’ World</a:t>
            </a:r>
          </a:p>
          <a:p>
            <a:pPr marL="13716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20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HumanID</a:t>
            </a:r>
            <a:endParaRPr lang="en-GB"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3716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Southampton</a:t>
            </a:r>
          </a:p>
          <a:p>
            <a:pPr marL="13716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CASIA </a:t>
            </a:r>
            <a:endParaRPr lang="en-GB" sz="1800" dirty="0">
              <a:solidFill>
                <a:schemeClr val="dk1"/>
              </a:solidFill>
            </a:endParaRPr>
          </a:p>
          <a:p>
            <a:pPr marL="53975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GB" sz="2000" b="0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accelerometer, footfall, medical</a:t>
            </a:r>
            <a:endParaRPr lang="en" sz="2000" b="0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Shape 2037">
            <a:extLst>
              <a:ext uri="{FF2B5EF4-FFF2-40B4-BE49-F238E27FC236}">
                <a16:creationId xmlns:a16="http://schemas.microsoft.com/office/drawing/2014/main" id="{FB8080A0-C885-437D-B969-6EA329C7A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5477" y="2225129"/>
            <a:ext cx="1450198" cy="1407299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E25FD8-501F-4432-B420-A5A3D6EA7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822" y="1402171"/>
            <a:ext cx="2166803" cy="1625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93B0E3-36E8-4FCA-826E-07C7F9024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876" y="2928778"/>
            <a:ext cx="2400300" cy="163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D2BA63-1920-4DF3-87E5-18DAD2E86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594" y="3302751"/>
            <a:ext cx="1829981" cy="1339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90A9CE-CDE7-492B-981C-895AEAB33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2477" y="3746037"/>
            <a:ext cx="1967497" cy="13393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6" name="Shape 649">
            <a:extLst>
              <a:ext uri="{FF2B5EF4-FFF2-40B4-BE49-F238E27FC236}">
                <a16:creationId xmlns:a16="http://schemas.microsoft.com/office/drawing/2014/main" id="{4CF70A47-52DD-4579-99AD-717044709D23}"/>
              </a:ext>
            </a:extLst>
          </p:cNvPr>
          <p:cNvCxnSpPr/>
          <p:nvPr/>
        </p:nvCxnSpPr>
        <p:spPr>
          <a:xfrm>
            <a:off x="292950" y="647227"/>
            <a:ext cx="8558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8" name="Shape 2449">
            <a:extLst>
              <a:ext uri="{FF2B5EF4-FFF2-40B4-BE49-F238E27FC236}">
                <a16:creationId xmlns:a16="http://schemas.microsoft.com/office/drawing/2014/main" id="{472A9375-022F-488F-A71A-7696B001759A}"/>
              </a:ext>
            </a:extLst>
          </p:cNvPr>
          <p:cNvSpPr txBox="1"/>
          <p:nvPr/>
        </p:nvSpPr>
        <p:spPr>
          <a:xfrm>
            <a:off x="93150" y="4658946"/>
            <a:ext cx="1876966" cy="391947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Clr>
                <a:srgbClr val="FFFFFF"/>
              </a:buClr>
              <a:buSzPct val="25000"/>
              <a:defRPr/>
            </a:pPr>
            <a:r>
              <a:rPr lang="es-ES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s-ES" sz="11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Okumura</a:t>
            </a:r>
            <a:r>
              <a:rPr lang="es-ES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 Makihara, Y Yagi, IEEE TIFS 2012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6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AAF48-2487-4405-9D8C-6D5AA823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905" y="887682"/>
            <a:ext cx="4335387" cy="4062530"/>
          </a:xfrm>
          <a:prstGeom prst="rect">
            <a:avLst/>
          </a:prstGeom>
        </p:spPr>
      </p:pic>
      <p:sp>
        <p:nvSpPr>
          <p:cNvPr id="3" name="Shape 648">
            <a:extLst>
              <a:ext uri="{FF2B5EF4-FFF2-40B4-BE49-F238E27FC236}">
                <a16:creationId xmlns:a16="http://schemas.microsoft.com/office/drawing/2014/main" id="{59EDDED1-125F-4FD9-8C94-FCF53A58A492}"/>
              </a:ext>
            </a:extLst>
          </p:cNvPr>
          <p:cNvSpPr txBox="1"/>
          <p:nvPr/>
        </p:nvSpPr>
        <p:spPr>
          <a:xfrm>
            <a:off x="178019" y="111283"/>
            <a:ext cx="8816351" cy="61561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2700" dirty="0"/>
              <a:t>What changes</a:t>
            </a:r>
            <a:r>
              <a:rPr lang="zh-CN" altLang="en-US" sz="2700" dirty="0"/>
              <a:t> </a:t>
            </a:r>
            <a:r>
              <a:rPr lang="en-US" altLang="zh-CN" sz="2700" dirty="0"/>
              <a:t>regarding</a:t>
            </a:r>
            <a:r>
              <a:rPr lang="zh-CN" altLang="en-US" sz="2700" dirty="0"/>
              <a:t> </a:t>
            </a:r>
            <a:r>
              <a:rPr lang="en-US" altLang="zh-CN" sz="2700" dirty="0"/>
              <a:t>datasets</a:t>
            </a:r>
            <a:r>
              <a:rPr lang="en-GB" sz="2700" dirty="0"/>
              <a:t>?</a:t>
            </a:r>
            <a:endParaRPr lang="en"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819">
            <a:extLst>
              <a:ext uri="{FF2B5EF4-FFF2-40B4-BE49-F238E27FC236}">
                <a16:creationId xmlns:a16="http://schemas.microsoft.com/office/drawing/2014/main" id="{08F898DF-1B4A-4438-A560-8055CA84C7D7}"/>
              </a:ext>
            </a:extLst>
          </p:cNvPr>
          <p:cNvSpPr txBox="1"/>
          <p:nvPr/>
        </p:nvSpPr>
        <p:spPr>
          <a:xfrm>
            <a:off x="178019" y="887682"/>
            <a:ext cx="3955069" cy="168406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covariates can affect walking style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GB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…. + health, drugs, mood</a:t>
            </a:r>
            <a:r>
              <a:rPr lang="zh-CN" alt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GB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GB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649">
            <a:extLst>
              <a:ext uri="{FF2B5EF4-FFF2-40B4-BE49-F238E27FC236}">
                <a16:creationId xmlns:a16="http://schemas.microsoft.com/office/drawing/2014/main" id="{D0AE83AC-BF57-4EA1-A1CA-B320BE8630BA}"/>
              </a:ext>
            </a:extLst>
          </p:cNvPr>
          <p:cNvCxnSpPr/>
          <p:nvPr/>
        </p:nvCxnSpPr>
        <p:spPr>
          <a:xfrm>
            <a:off x="292950" y="638914"/>
            <a:ext cx="8558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6333BA5-9256-764D-999E-FF48DCB311A0}"/>
              </a:ext>
            </a:extLst>
          </p:cNvPr>
          <p:cNvSpPr/>
          <p:nvPr/>
        </p:nvSpPr>
        <p:spPr>
          <a:xfrm>
            <a:off x="86578" y="2715768"/>
            <a:ext cx="3680750" cy="512064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Domain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shift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7F85EB0-0BB6-4643-8917-FF5FC5A7444F}"/>
              </a:ext>
            </a:extLst>
          </p:cNvPr>
          <p:cNvSpPr/>
          <p:nvPr/>
        </p:nvSpPr>
        <p:spPr>
          <a:xfrm>
            <a:off x="65859" y="3323130"/>
            <a:ext cx="3680750" cy="512064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Class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imbalance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E41AE0F6-99A9-464D-835C-427B914C71A9}"/>
              </a:ext>
            </a:extLst>
          </p:cNvPr>
          <p:cNvSpPr/>
          <p:nvPr/>
        </p:nvSpPr>
        <p:spPr>
          <a:xfrm>
            <a:off x="63428" y="3920536"/>
            <a:ext cx="3680750" cy="512064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Noisy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annotation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FEFB17D-ECE7-D84B-9ED9-5CBCA2EB84DE}"/>
              </a:ext>
            </a:extLst>
          </p:cNvPr>
          <p:cNvSpPr/>
          <p:nvPr/>
        </p:nvSpPr>
        <p:spPr>
          <a:xfrm>
            <a:off x="60179" y="4529588"/>
            <a:ext cx="3680750" cy="512064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i="1" dirty="0">
                <a:solidFill>
                  <a:srgbClr val="FF0000"/>
                </a:solidFill>
              </a:rPr>
              <a:t>and</a:t>
            </a:r>
            <a:r>
              <a:rPr lang="zh-CN" altLang="en-US" sz="2000" i="1" dirty="0">
                <a:solidFill>
                  <a:srgbClr val="FF0000"/>
                </a:solidFill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</a:rPr>
              <a:t>more</a:t>
            </a:r>
            <a:r>
              <a:rPr lang="zh-CN" altLang="en-US" sz="2000" i="1" dirty="0">
                <a:solidFill>
                  <a:srgbClr val="FF0000"/>
                </a:solidFill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</a:rPr>
              <a:t>…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6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FDE9F83-39AC-DF47-A32B-725625143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320" y="386866"/>
            <a:ext cx="381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2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34">
            <a:extLst>
              <a:ext uri="{FF2B5EF4-FFF2-40B4-BE49-F238E27FC236}">
                <a16:creationId xmlns:a16="http://schemas.microsoft.com/office/drawing/2014/main" id="{953CE24E-8EC0-406A-9349-338BCBA9C598}"/>
              </a:ext>
            </a:extLst>
          </p:cNvPr>
          <p:cNvSpPr txBox="1"/>
          <p:nvPr/>
        </p:nvSpPr>
        <p:spPr>
          <a:xfrm>
            <a:off x="6112256" y="825879"/>
            <a:ext cx="2673866" cy="6661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imaging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endParaRPr lang="en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picture containing text, indoor, person, screenshot&#10;&#10;Description automatically generated">
            <a:extLst>
              <a:ext uri="{FF2B5EF4-FFF2-40B4-BE49-F238E27FC236}">
                <a16:creationId xmlns:a16="http://schemas.microsoft.com/office/drawing/2014/main" id="{D8D65D3D-A906-1746-B438-988B4778E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85" y="264869"/>
            <a:ext cx="6036321" cy="4597810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887264-DA05-AD40-911A-45330EC1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44" y="2052454"/>
            <a:ext cx="3151556" cy="2359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0299C-0376-5945-8683-5CD099362026}"/>
              </a:ext>
            </a:extLst>
          </p:cNvPr>
          <p:cNvSpPr txBox="1"/>
          <p:nvPr/>
        </p:nvSpPr>
        <p:spPr>
          <a:xfrm>
            <a:off x="0" y="4972407"/>
            <a:ext cx="77083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ct val="25000"/>
            </a:pPr>
            <a:r>
              <a:rPr lang="en-GB" sz="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GB" sz="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news.microsoft.com</a:t>
            </a:r>
            <a:r>
              <a:rPr lang="en-GB" sz="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en-gb</a:t>
            </a:r>
            <a:r>
              <a:rPr lang="en-GB" sz="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/2020/12/09/a-microsoft-ai-tool-is-helping-to-speed-up-cancer-treatment-and-addenbrookes-will-be-the-first-hospital-in-the-world-to-use-it/</a:t>
            </a:r>
          </a:p>
        </p:txBody>
      </p:sp>
    </p:spTree>
    <p:extLst>
      <p:ext uri="{BB962C8B-B14F-4D97-AF65-F5344CB8AC3E}">
        <p14:creationId xmlns:p14="http://schemas.microsoft.com/office/powerpoint/2010/main" val="2923771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37">
            <a:extLst>
              <a:ext uri="{FF2B5EF4-FFF2-40B4-BE49-F238E27FC236}">
                <a16:creationId xmlns:a16="http://schemas.microsoft.com/office/drawing/2014/main" id="{38FBC4F7-6880-48F5-8247-B43667070308}"/>
              </a:ext>
            </a:extLst>
          </p:cNvPr>
          <p:cNvSpPr txBox="1"/>
          <p:nvPr/>
        </p:nvSpPr>
        <p:spPr>
          <a:xfrm>
            <a:off x="123480" y="4653224"/>
            <a:ext cx="2580640" cy="402709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SzPct val="25000"/>
            </a:pPr>
            <a:r>
              <a:rPr lang="en-GB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GB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www.bbc.co.uk</a:t>
            </a:r>
            <a:r>
              <a:rPr lang="en-GB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/news/uk-scotland-56734407</a:t>
            </a:r>
          </a:p>
        </p:txBody>
      </p:sp>
      <p:sp>
        <p:nvSpPr>
          <p:cNvPr id="11" name="Shape 1834">
            <a:extLst>
              <a:ext uri="{FF2B5EF4-FFF2-40B4-BE49-F238E27FC236}">
                <a16:creationId xmlns:a16="http://schemas.microsoft.com/office/drawing/2014/main" id="{953CE24E-8EC0-406A-9349-338BCBA9C598}"/>
              </a:ext>
            </a:extLst>
          </p:cNvPr>
          <p:cNvSpPr txBox="1"/>
          <p:nvPr/>
        </p:nvSpPr>
        <p:spPr>
          <a:xfrm>
            <a:off x="30254" y="2006471"/>
            <a:ext cx="2673866" cy="6661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imaging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zh-CN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endParaRPr lang="en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103F7A-857C-BF4D-940D-573898FB3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720" y="0"/>
            <a:ext cx="5024787" cy="50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574460-4399-3F48-9DA9-8BF7B7DE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37022"/>
            <a:ext cx="7622261" cy="5069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12EB8-B0FB-1F40-9446-786EE2D7416F}"/>
              </a:ext>
            </a:extLst>
          </p:cNvPr>
          <p:cNvSpPr txBox="1"/>
          <p:nvPr/>
        </p:nvSpPr>
        <p:spPr>
          <a:xfrm>
            <a:off x="6973037" y="49280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www.bmj.com</a:t>
            </a:r>
            <a:r>
              <a:rPr lang="en-US" sz="800" dirty="0"/>
              <a:t>/content/374/bmj.n1872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628028C-7AF3-7B4C-B0F4-DAA603F2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216" y="295254"/>
            <a:ext cx="5297399" cy="47087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126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0320F9E-8CA0-8A4D-9CA3-0C596619F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241"/>
            <a:ext cx="8250541" cy="42545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EAB041A-D16B-7E48-ACB1-829D118F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7" y="211575"/>
            <a:ext cx="1996603" cy="19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1943-CE4D-413A-AA0D-2DA2D673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75FBD-2E76-4EF1-88FC-F56D19575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altLang="zh-CN" dirty="0"/>
              <a:t>Biometrics</a:t>
            </a:r>
            <a:r>
              <a:rPr lang="zh-CN" altLang="en-US" dirty="0"/>
              <a:t> </a:t>
            </a:r>
            <a:r>
              <a:rPr lang="en-US" altLang="zh-CN" dirty="0"/>
              <a:t>account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portion</a:t>
            </a:r>
            <a:r>
              <a:rPr lang="zh-CN" altLang="en-US" dirty="0"/>
              <a:t> </a:t>
            </a:r>
            <a:endParaRPr lang="en-GB" altLang="zh-CN" dirty="0"/>
          </a:p>
          <a:p>
            <a:pPr marL="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endParaRPr lang="en-GB" dirty="0"/>
          </a:p>
          <a:p>
            <a:pPr marL="0" indent="0">
              <a:buNone/>
            </a:pPr>
            <a:r>
              <a:rPr lang="en-US" altLang="zh-CN" dirty="0"/>
              <a:t>2.</a:t>
            </a:r>
            <a:r>
              <a:rPr lang="zh-CN" altLang="en-US" dirty="0"/>
              <a:t>  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data-driven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model-driven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endParaRPr lang="en-GB" altLang="zh-CN" dirty="0"/>
          </a:p>
          <a:p>
            <a:pPr marL="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5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FB916A6-CBB0-1D44-A1C9-B1974F3BE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12" y="432688"/>
            <a:ext cx="8005201" cy="46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1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5B023B-1352-AE4C-A206-0D05320E0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0408"/>
            <a:ext cx="7062174" cy="5062683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6425D2B-05FD-FB45-8763-1BA2FE35D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145" y="3781168"/>
            <a:ext cx="5233735" cy="1321923"/>
          </a:xfrm>
          <a:prstGeom prst="rect">
            <a:avLst/>
          </a:prstGeom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205032AA-312E-2549-A875-5684062A725C}"/>
              </a:ext>
            </a:extLst>
          </p:cNvPr>
          <p:cNvSpPr/>
          <p:nvPr/>
        </p:nvSpPr>
        <p:spPr>
          <a:xfrm rot="7593355">
            <a:off x="6926030" y="3362022"/>
            <a:ext cx="1595792" cy="665095"/>
          </a:xfrm>
          <a:prstGeom prst="stripedRightArrow">
            <a:avLst>
              <a:gd name="adj1" fmla="val 50000"/>
              <a:gd name="adj2" fmla="val 857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FDE9F83-39AC-DF47-A32B-725625143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320" y="416048"/>
            <a:ext cx="381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9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34">
            <a:extLst>
              <a:ext uri="{FF2B5EF4-FFF2-40B4-BE49-F238E27FC236}">
                <a16:creationId xmlns:a16="http://schemas.microsoft.com/office/drawing/2014/main" id="{953CE24E-8EC0-406A-9349-338BCBA9C598}"/>
              </a:ext>
            </a:extLst>
          </p:cNvPr>
          <p:cNvSpPr txBox="1"/>
          <p:nvPr/>
        </p:nvSpPr>
        <p:spPr>
          <a:xfrm>
            <a:off x="1666706" y="48865"/>
            <a:ext cx="7194600" cy="6661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zh-C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lang="zh-CN" alt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Contours</a:t>
            </a:r>
            <a:endParaRPr lang="en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Shape 1835">
            <a:extLst>
              <a:ext uri="{FF2B5EF4-FFF2-40B4-BE49-F238E27FC236}">
                <a16:creationId xmlns:a16="http://schemas.microsoft.com/office/drawing/2014/main" id="{0BFFB8FE-B018-47DA-B921-AECA138516EA}"/>
              </a:ext>
            </a:extLst>
          </p:cNvPr>
          <p:cNvCxnSpPr/>
          <p:nvPr/>
        </p:nvCxnSpPr>
        <p:spPr>
          <a:xfrm>
            <a:off x="303207" y="630602"/>
            <a:ext cx="85580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4348D3-03B8-C241-9429-C36A0010B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596" y="3501542"/>
            <a:ext cx="5199561" cy="1573638"/>
          </a:xfrm>
          <a:prstGeom prst="rect">
            <a:avLst/>
          </a:prstGeom>
        </p:spPr>
      </p:pic>
      <p:pic>
        <p:nvPicPr>
          <p:cNvPr id="3" name="Picture 2" descr="A picture containing acarine&#10;&#10;Description automatically generated">
            <a:extLst>
              <a:ext uri="{FF2B5EF4-FFF2-40B4-BE49-F238E27FC236}">
                <a16:creationId xmlns:a16="http://schemas.microsoft.com/office/drawing/2014/main" id="{6BFE6203-6279-894E-A0CF-B0C2FA53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343" y="787992"/>
            <a:ext cx="5804613" cy="2733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F4D0F7-D7FF-4E46-BFBA-EED208DC5F10}"/>
              </a:ext>
            </a:extLst>
          </p:cNvPr>
          <p:cNvSpPr/>
          <p:nvPr/>
        </p:nvSpPr>
        <p:spPr>
          <a:xfrm>
            <a:off x="7416800" y="4762359"/>
            <a:ext cx="172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02122"/>
                </a:solidFill>
                <a:latin typeface="Arial" panose="020B0604020202020204" pitchFamily="34" charset="0"/>
              </a:rPr>
              <a:t>[credit:</a:t>
            </a:r>
            <a:r>
              <a:rPr lang="zh-CN" alt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wikipedia</a:t>
            </a:r>
            <a:r>
              <a:rPr lang="en-US" altLang="zh-CN" sz="1600" dirty="0">
                <a:solidFill>
                  <a:srgbClr val="202122"/>
                </a:solidFill>
                <a:latin typeface="Arial" panose="020B0604020202020204" pitchFamily="34" charset="0"/>
              </a:rPr>
              <a:t>]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5E4C4-BE62-1048-8A56-E67AF262B087}"/>
              </a:ext>
            </a:extLst>
          </p:cNvPr>
          <p:cNvSpPr txBox="1"/>
          <p:nvPr/>
        </p:nvSpPr>
        <p:spPr>
          <a:xfrm>
            <a:off x="-83865" y="153548"/>
            <a:ext cx="2565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</a:rPr>
              <a:t>Model-driven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endParaRPr lang="en-US" altLang="zh-CN" sz="2800" dirty="0">
              <a:solidFill>
                <a:srgbClr val="C00000"/>
              </a:solidFill>
            </a:endParaRPr>
          </a:p>
          <a:p>
            <a:pPr algn="ctr"/>
            <a:r>
              <a:rPr lang="en-US" altLang="zh-CN" sz="2800" dirty="0">
                <a:solidFill>
                  <a:srgbClr val="C00000"/>
                </a:solidFill>
              </a:rPr>
              <a:t>Methods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6100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F61193E-E0AA-664D-8D0E-8DC1218D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45819" y="1925087"/>
            <a:ext cx="4963140" cy="1293326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1B0F4E-DBD9-1B4F-BC41-048FE656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940" y="2571750"/>
            <a:ext cx="5216048" cy="235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41A435-770B-0D4E-93BA-CB69EEF64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3192" y="1935865"/>
            <a:ext cx="4963139" cy="12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75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34">
            <a:extLst>
              <a:ext uri="{FF2B5EF4-FFF2-40B4-BE49-F238E27FC236}">
                <a16:creationId xmlns:a16="http://schemas.microsoft.com/office/drawing/2014/main" id="{953CE24E-8EC0-406A-9349-338BCBA9C598}"/>
              </a:ext>
            </a:extLst>
          </p:cNvPr>
          <p:cNvSpPr txBox="1"/>
          <p:nvPr/>
        </p:nvSpPr>
        <p:spPr>
          <a:xfrm>
            <a:off x="834124" y="37746"/>
            <a:ext cx="7194600" cy="6661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zh-C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lang="zh-CN" alt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Shape 1835">
            <a:extLst>
              <a:ext uri="{FF2B5EF4-FFF2-40B4-BE49-F238E27FC236}">
                <a16:creationId xmlns:a16="http://schemas.microsoft.com/office/drawing/2014/main" id="{0BFFB8FE-B018-47DA-B921-AECA138516EA}"/>
              </a:ext>
            </a:extLst>
          </p:cNvPr>
          <p:cNvCxnSpPr/>
          <p:nvPr/>
        </p:nvCxnSpPr>
        <p:spPr>
          <a:xfrm>
            <a:off x="303207" y="630602"/>
            <a:ext cx="85580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579E6BC-CCF1-2044-A735-B570FE2F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" y="679139"/>
            <a:ext cx="8097520" cy="43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380931-D2E8-CF40-8719-BF8BD7772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51" y="0"/>
            <a:ext cx="70852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08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80BCCF-3287-F84B-9C5B-52D95FF68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2" y="-40640"/>
            <a:ext cx="70185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93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3F9DBB-E57B-F444-A8FD-9132A854A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21" y="-30480"/>
            <a:ext cx="69973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94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868663-88A4-6043-94E3-35618A890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66" y="20320"/>
            <a:ext cx="7074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5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6D70894-73B7-4849-9ABE-03CD1B3E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53" y="0"/>
            <a:ext cx="69209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9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 with medium confidence">
            <a:extLst>
              <a:ext uri="{FF2B5EF4-FFF2-40B4-BE49-F238E27FC236}">
                <a16:creationId xmlns:a16="http://schemas.microsoft.com/office/drawing/2014/main" id="{DC0CEFB9-2D6C-A843-8BF0-C1E776BBB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0" y="-30480"/>
            <a:ext cx="7006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14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686A1FC-B227-E441-8553-AB459261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10" y="-10160"/>
            <a:ext cx="70559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90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E82642-B42C-0843-A790-64B69CE0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70" y="0"/>
            <a:ext cx="695609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4B51D-28AC-AA49-A9C3-D3AD601C03C8}"/>
              </a:ext>
            </a:extLst>
          </p:cNvPr>
          <p:cNvSpPr txBox="1"/>
          <p:nvPr/>
        </p:nvSpPr>
        <p:spPr>
          <a:xfrm>
            <a:off x="6556442" y="340468"/>
            <a:ext cx="1427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/>
              <a:t>EUSIPCO,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’21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21553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34">
            <a:extLst>
              <a:ext uri="{FF2B5EF4-FFF2-40B4-BE49-F238E27FC236}">
                <a16:creationId xmlns:a16="http://schemas.microsoft.com/office/drawing/2014/main" id="{953CE24E-8EC0-406A-9349-338BCBA9C598}"/>
              </a:ext>
            </a:extLst>
          </p:cNvPr>
          <p:cNvSpPr txBox="1"/>
          <p:nvPr/>
        </p:nvSpPr>
        <p:spPr>
          <a:xfrm>
            <a:off x="571477" y="12992"/>
            <a:ext cx="7194600" cy="6661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altLang="zh-CN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Recent:</a:t>
            </a:r>
            <a:r>
              <a:rPr lang="zh-CN" alt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altLang="zh-CN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models</a:t>
            </a:r>
            <a:r>
              <a:rPr lang="zh-CN" alt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altLang="zh-CN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leveraging</a:t>
            </a:r>
            <a:r>
              <a:rPr lang="zh-CN" alt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deep learning</a:t>
            </a:r>
            <a:r>
              <a:rPr lang="zh-CN" alt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12" name="Shape 1835">
            <a:extLst>
              <a:ext uri="{FF2B5EF4-FFF2-40B4-BE49-F238E27FC236}">
                <a16:creationId xmlns:a16="http://schemas.microsoft.com/office/drawing/2014/main" id="{0BFFB8FE-B018-47DA-B921-AECA138516EA}"/>
              </a:ext>
            </a:extLst>
          </p:cNvPr>
          <p:cNvCxnSpPr/>
          <p:nvPr/>
        </p:nvCxnSpPr>
        <p:spPr>
          <a:xfrm>
            <a:off x="303207" y="630602"/>
            <a:ext cx="85580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579E6BC-CCF1-2044-A735-B570FE2F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" y="679139"/>
            <a:ext cx="8097520" cy="43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3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Shape 1834"/>
          <p:cNvSpPr txBox="1"/>
          <p:nvPr/>
        </p:nvSpPr>
        <p:spPr>
          <a:xfrm>
            <a:off x="806375" y="139250"/>
            <a:ext cx="7194600" cy="79176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lang="en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5" name="Shape 1835"/>
          <p:cNvCxnSpPr/>
          <p:nvPr/>
        </p:nvCxnSpPr>
        <p:spPr>
          <a:xfrm>
            <a:off x="292891" y="780231"/>
            <a:ext cx="85580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0C2EA5-716B-0C47-BDC2-C33EC22BC734}"/>
              </a:ext>
            </a:extLst>
          </p:cNvPr>
          <p:cNvSpPr txBox="1">
            <a:spLocks/>
          </p:cNvSpPr>
          <p:nvPr/>
        </p:nvSpPr>
        <p:spPr>
          <a:xfrm>
            <a:off x="1116331" y="1571997"/>
            <a:ext cx="6753346" cy="32237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41735" indent="-541735">
              <a:buFont typeface="Arial"/>
              <a:buNone/>
            </a:pPr>
            <a:r>
              <a:rPr lang="en-GB" sz="2200" dirty="0"/>
              <a:t>1</a:t>
            </a:r>
            <a:r>
              <a:rPr lang="en-US" altLang="zh-CN" sz="2200" dirty="0"/>
              <a:t>.</a:t>
            </a:r>
            <a:r>
              <a:rPr lang="en-GB" sz="2200" dirty="0"/>
              <a:t>  </a:t>
            </a:r>
            <a:r>
              <a:rPr lang="en-US" altLang="zh-CN" sz="2200" dirty="0"/>
              <a:t>C</a:t>
            </a:r>
            <a:r>
              <a:rPr lang="en-GB" sz="2200" dirty="0" err="1"/>
              <a:t>omputer</a:t>
            </a:r>
            <a:r>
              <a:rPr lang="en-GB" sz="2200" dirty="0"/>
              <a:t> vision works and has a great</a:t>
            </a:r>
            <a:r>
              <a:rPr lang="zh-CN" altLang="en-US" sz="2200" dirty="0"/>
              <a:t> </a:t>
            </a:r>
            <a:r>
              <a:rPr lang="en-GB" sz="2200" dirty="0"/>
              <a:t>future</a:t>
            </a:r>
          </a:p>
          <a:p>
            <a:pPr marL="541735" indent="-541735">
              <a:buFont typeface="Arial"/>
              <a:buNone/>
            </a:pPr>
            <a:r>
              <a:rPr lang="en-GB" sz="2200" dirty="0"/>
              <a:t>2</a:t>
            </a:r>
            <a:r>
              <a:rPr lang="en-US" altLang="zh-CN" sz="2200" dirty="0"/>
              <a:t>.</a:t>
            </a:r>
            <a:r>
              <a:rPr lang="en-GB" sz="2200" dirty="0"/>
              <a:t>  </a:t>
            </a:r>
            <a:r>
              <a:rPr lang="en-US" altLang="zh-CN" sz="2200" dirty="0"/>
              <a:t>B</a:t>
            </a:r>
            <a:r>
              <a:rPr lang="en-GB" sz="2200" dirty="0" err="1"/>
              <a:t>ig</a:t>
            </a:r>
            <a:r>
              <a:rPr lang="en-GB" sz="2200" dirty="0"/>
              <a:t> difference between </a:t>
            </a:r>
            <a:r>
              <a:rPr lang="en-US" altLang="zh-CN" sz="2200" dirty="0"/>
              <a:t>data-driven</a:t>
            </a:r>
            <a:r>
              <a:rPr lang="zh-CN" altLang="en-US" sz="2200" dirty="0"/>
              <a:t> </a:t>
            </a:r>
            <a:r>
              <a:rPr lang="en-GB" sz="2200" dirty="0"/>
              <a:t>and </a:t>
            </a:r>
            <a:r>
              <a:rPr lang="en-US" altLang="zh-CN" sz="2200" dirty="0"/>
              <a:t>model-driven</a:t>
            </a:r>
          </a:p>
          <a:p>
            <a:pPr marL="541735" indent="-541735">
              <a:buNone/>
            </a:pPr>
            <a:r>
              <a:rPr lang="en-US" altLang="zh-CN" sz="2200" dirty="0"/>
              <a:t>3.</a:t>
            </a:r>
            <a:r>
              <a:rPr lang="en-GB" sz="2200" dirty="0"/>
              <a:t> </a:t>
            </a:r>
            <a:r>
              <a:rPr lang="zh-CN" altLang="en-US" sz="2200" dirty="0"/>
              <a:t> </a:t>
            </a:r>
            <a:r>
              <a:rPr lang="en-US" altLang="zh-CN" sz="2200" dirty="0"/>
              <a:t>Gap</a:t>
            </a:r>
            <a:r>
              <a:rPr lang="zh-CN" altLang="en-US" sz="2200" dirty="0"/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becoming</a:t>
            </a:r>
            <a:r>
              <a:rPr lang="zh-CN" altLang="en-US" sz="2200" dirty="0"/>
              <a:t> </a:t>
            </a:r>
            <a:r>
              <a:rPr lang="en-US" altLang="zh-CN" sz="2200" dirty="0"/>
              <a:t>smaller</a:t>
            </a:r>
            <a:r>
              <a:rPr lang="zh-CN" altLang="en-US" sz="2200" dirty="0"/>
              <a:t> </a:t>
            </a:r>
            <a:endParaRPr lang="en-GB" sz="2200" dirty="0"/>
          </a:p>
          <a:p>
            <a:pPr marL="541735" indent="-541735">
              <a:buFont typeface="Arial"/>
              <a:buNone/>
            </a:pPr>
            <a:r>
              <a:rPr lang="en-US" altLang="zh-CN" sz="2200" dirty="0"/>
              <a:t>4.</a:t>
            </a:r>
            <a:r>
              <a:rPr lang="en-GB" sz="2200" dirty="0"/>
              <a:t>  </a:t>
            </a:r>
            <a:r>
              <a:rPr lang="en-US" altLang="zh-CN" sz="2200" dirty="0"/>
              <a:t>W</a:t>
            </a:r>
            <a:r>
              <a:rPr lang="en-GB" sz="2200" dirty="0"/>
              <a:t>hat will happen in the future?</a:t>
            </a:r>
          </a:p>
          <a:p>
            <a:pPr marL="541735" indent="-541735">
              <a:buFont typeface="Arial"/>
              <a:buNone/>
            </a:pPr>
            <a:r>
              <a:rPr lang="zh-CN" altLang="en-US" sz="2200" dirty="0"/>
              <a:t>         </a:t>
            </a:r>
            <a:r>
              <a:rPr lang="en-US" altLang="zh-CN" sz="2200" b="1" dirty="0">
                <a:solidFill>
                  <a:srgbClr val="FF0000"/>
                </a:solidFill>
              </a:rPr>
              <a:t>We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have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more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to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learn</a:t>
            </a:r>
            <a:r>
              <a:rPr lang="zh-CN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…</a:t>
            </a:r>
            <a:endParaRPr lang="en-GB" sz="2200" b="1" dirty="0">
              <a:solidFill>
                <a:srgbClr val="FF0000"/>
              </a:solidFill>
            </a:endParaRPr>
          </a:p>
          <a:p>
            <a:pPr marL="541735" indent="-541735"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68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D890FF6-2AC4-6C48-BE30-2DE77548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9" y="607539"/>
            <a:ext cx="9047982" cy="4511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9FD44-A864-CB4E-A788-D198038E3C88}"/>
              </a:ext>
            </a:extLst>
          </p:cNvPr>
          <p:cNvSpPr txBox="1"/>
          <p:nvPr/>
        </p:nvSpPr>
        <p:spPr>
          <a:xfrm>
            <a:off x="48009" y="4903342"/>
            <a:ext cx="35557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www.spaceo.ca</a:t>
            </a:r>
            <a:r>
              <a:rPr lang="en-US" sz="800" dirty="0"/>
              <a:t>/biometrics-authentication-types-technology-trends/</a:t>
            </a:r>
          </a:p>
        </p:txBody>
      </p:sp>
    </p:spTree>
    <p:extLst>
      <p:ext uri="{BB962C8B-B14F-4D97-AF65-F5344CB8AC3E}">
        <p14:creationId xmlns:p14="http://schemas.microsoft.com/office/powerpoint/2010/main" val="217378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BFC3217-7179-F447-817C-486088608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31" y="137469"/>
            <a:ext cx="6440899" cy="4868562"/>
          </a:xfrm>
          <a:prstGeom prst="rect">
            <a:avLst/>
          </a:prstGeom>
        </p:spPr>
      </p:pic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B2FD5DA-62B1-ED44-B9A4-5E57B0521369}"/>
              </a:ext>
            </a:extLst>
          </p:cNvPr>
          <p:cNvSpPr/>
          <p:nvPr/>
        </p:nvSpPr>
        <p:spPr>
          <a:xfrm rot="12588868">
            <a:off x="4553983" y="4302866"/>
            <a:ext cx="1401337" cy="665095"/>
          </a:xfrm>
          <a:prstGeom prst="stripedRightArrow">
            <a:avLst>
              <a:gd name="adj1" fmla="val 50000"/>
              <a:gd name="adj2" fmla="val 857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2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F6C6299-C2D5-4D72-9A45-0D86B5281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4150643"/>
            <a:ext cx="7912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As a biometric,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gait</a:t>
            </a:r>
            <a:r>
              <a:rPr lang="en-US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is available at a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distance</a:t>
            </a:r>
            <a:r>
              <a:rPr lang="en-US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when other biometrics are obscured or at too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low resolution</a:t>
            </a:r>
          </a:p>
        </p:txBody>
      </p:sp>
      <p:pic>
        <p:nvPicPr>
          <p:cNvPr id="5" name="Picture 8" descr="ABC">
            <a:hlinkClick r:id="rId3" action="ppaction://program"/>
            <a:extLst>
              <a:ext uri="{FF2B5EF4-FFF2-40B4-BE49-F238E27FC236}">
                <a16:creationId xmlns:a16="http://schemas.microsoft.com/office/drawing/2014/main" id="{9E0E20C3-7BB3-4469-B596-75E135AC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6032" y="1096856"/>
            <a:ext cx="3732848" cy="279963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Shape 648">
            <a:extLst>
              <a:ext uri="{FF2B5EF4-FFF2-40B4-BE49-F238E27FC236}">
                <a16:creationId xmlns:a16="http://schemas.microsoft.com/office/drawing/2014/main" id="{1287191A-FFAC-40F0-9577-BC31A6613C35}"/>
              </a:ext>
            </a:extLst>
          </p:cNvPr>
          <p:cNvSpPr txBox="1"/>
          <p:nvPr/>
        </p:nvSpPr>
        <p:spPr>
          <a:xfrm>
            <a:off x="178019" y="111283"/>
            <a:ext cx="8816351" cy="61561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2700" dirty="0"/>
              <a:t>Gait biometrics</a:t>
            </a:r>
            <a:endParaRPr lang="en"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649">
            <a:extLst>
              <a:ext uri="{FF2B5EF4-FFF2-40B4-BE49-F238E27FC236}">
                <a16:creationId xmlns:a16="http://schemas.microsoft.com/office/drawing/2014/main" id="{7F8E4C30-A913-4AAD-88DD-571AFF538E58}"/>
              </a:ext>
            </a:extLst>
          </p:cNvPr>
          <p:cNvCxnSpPr/>
          <p:nvPr/>
        </p:nvCxnSpPr>
        <p:spPr>
          <a:xfrm>
            <a:off x="292950" y="638914"/>
            <a:ext cx="8558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" name="Shape 2449">
            <a:extLst>
              <a:ext uri="{FF2B5EF4-FFF2-40B4-BE49-F238E27FC236}">
                <a16:creationId xmlns:a16="http://schemas.microsoft.com/office/drawing/2014/main" id="{45127731-524A-4720-913C-D74B3E885240}"/>
              </a:ext>
            </a:extLst>
          </p:cNvPr>
          <p:cNvSpPr txBox="1"/>
          <p:nvPr/>
        </p:nvSpPr>
        <p:spPr>
          <a:xfrm>
            <a:off x="93150" y="4658946"/>
            <a:ext cx="1768601" cy="391947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Clr>
                <a:srgbClr val="FFFFFF"/>
              </a:buClr>
              <a:buSzPct val="25000"/>
              <a:defRPr/>
            </a:pP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ABC News, July 13 2006</a:t>
            </a:r>
          </a:p>
        </p:txBody>
      </p:sp>
      <p:sp>
        <p:nvSpPr>
          <p:cNvPr id="8" name="Shape 240">
            <a:extLst>
              <a:ext uri="{FF2B5EF4-FFF2-40B4-BE49-F238E27FC236}">
                <a16:creationId xmlns:a16="http://schemas.microsoft.com/office/drawing/2014/main" id="{0D1167DA-C7EF-794E-BE0A-A215A8061A10}"/>
              </a:ext>
            </a:extLst>
          </p:cNvPr>
          <p:cNvSpPr txBox="1">
            <a:spLocks/>
          </p:cNvSpPr>
          <p:nvPr/>
        </p:nvSpPr>
        <p:spPr>
          <a:xfrm>
            <a:off x="5476240" y="726901"/>
            <a:ext cx="3562532" cy="10764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pPr indent="-69850">
              <a:buSzPct val="25000"/>
            </a:pPr>
            <a:r>
              <a:rPr lang="en-GB" sz="3200" dirty="0">
                <a:solidFill>
                  <a:srgbClr val="C00000"/>
                </a:solidFill>
              </a:rPr>
              <a:t>Identifying people </a:t>
            </a:r>
          </a:p>
          <a:p>
            <a:pPr indent="-69850">
              <a:buSzPct val="25000"/>
            </a:pPr>
            <a:r>
              <a:rPr lang="en-GB" sz="3200" dirty="0">
                <a:solidFill>
                  <a:srgbClr val="C00000"/>
                </a:solidFill>
              </a:rPr>
              <a:t>by their gait</a:t>
            </a:r>
            <a:endParaRPr lang="e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3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24" name="long vin1_spatial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1559811" y="1847585"/>
            <a:ext cx="914400" cy="2057400"/>
          </a:xfrm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344487" y="3946619"/>
            <a:ext cx="133402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>
                <a:latin typeface="Arial" charset="0"/>
              </a:rPr>
              <a:t>silhouette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2695666" y="3946619"/>
            <a:ext cx="66236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>
                <a:latin typeface="Arial" charset="0"/>
              </a:rPr>
              <a:t>flow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3516578" y="3946619"/>
            <a:ext cx="91563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>
                <a:latin typeface="Arial" charset="0"/>
              </a:rPr>
              <a:t>edges</a:t>
            </a:r>
          </a:p>
        </p:txBody>
      </p:sp>
      <p:pic>
        <p:nvPicPr>
          <p:cNvPr id="196620" name="daveedge.avi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618399" y="2014538"/>
            <a:ext cx="711994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21" name="sym4e.avi">
            <a:hlinkClick r:id="" action="ppaction://media"/>
          </p:cNvPr>
          <p:cNvPicPr>
            <a:picLocks noRot="1"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631621" y="200025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Text Box 14"/>
          <p:cNvSpPr txBox="1">
            <a:spLocks noChangeArrowheads="1"/>
          </p:cNvSpPr>
          <p:nvPr/>
        </p:nvSpPr>
        <p:spPr bwMode="auto">
          <a:xfrm>
            <a:off x="4418499" y="3946619"/>
            <a:ext cx="135165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>
                <a:latin typeface="Arial" charset="0"/>
              </a:rPr>
              <a:t>symmetry</a:t>
            </a:r>
          </a:p>
        </p:txBody>
      </p:sp>
      <p:pic>
        <p:nvPicPr>
          <p:cNvPr id="4" name="acceleration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3310" y="2000250"/>
            <a:ext cx="1714499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804470" y="3946619"/>
            <a:ext cx="163217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>
                <a:latin typeface="Arial" charset="0"/>
              </a:rPr>
              <a:t>acceleration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082" y="1143669"/>
            <a:ext cx="575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Arial" charset="0"/>
              </a:rPr>
              <a:t>Recognising people from the motion of the </a:t>
            </a:r>
            <a:r>
              <a:rPr lang="en-GB" sz="1800" dirty="0">
                <a:solidFill>
                  <a:srgbClr val="0070C0"/>
                </a:solidFill>
                <a:latin typeface="Arial" charset="0"/>
              </a:rPr>
              <a:t>whole</a:t>
            </a:r>
            <a:r>
              <a:rPr lang="en-GB" sz="1800" dirty="0">
                <a:latin typeface="Arial" charset="0"/>
              </a:rPr>
              <a:t> body</a:t>
            </a:r>
          </a:p>
        </p:txBody>
      </p:sp>
      <p:pic>
        <p:nvPicPr>
          <p:cNvPr id="6" name="vin1_tmp2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19466" y="1868091"/>
            <a:ext cx="914400" cy="205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945" y="3409950"/>
            <a:ext cx="1590455" cy="585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F6A63D9-0C91-4E3B-AFF2-BD59771B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" y="92607"/>
            <a:ext cx="8422199" cy="685603"/>
          </a:xfrm>
        </p:spPr>
        <p:txBody>
          <a:bodyPr/>
          <a:lstStyle/>
          <a:p>
            <a:pPr algn="ctr"/>
            <a:r>
              <a:rPr lang="en-GB" sz="2800" dirty="0">
                <a:solidFill>
                  <a:schemeClr val="bg2"/>
                </a:solidFill>
              </a:rPr>
              <a:t>Many gait representations possible</a:t>
            </a:r>
            <a:endParaRPr lang="en-GB" sz="2800" dirty="0"/>
          </a:p>
        </p:txBody>
      </p:sp>
      <p:cxnSp>
        <p:nvCxnSpPr>
          <p:cNvPr id="23" name="Shape 540">
            <a:extLst>
              <a:ext uri="{FF2B5EF4-FFF2-40B4-BE49-F238E27FC236}">
                <a16:creationId xmlns:a16="http://schemas.microsoft.com/office/drawing/2014/main" id="{2EA63C8F-2A4F-4A34-9020-2F02CCE75A2D}"/>
              </a:ext>
            </a:extLst>
          </p:cNvPr>
          <p:cNvCxnSpPr/>
          <p:nvPr/>
        </p:nvCxnSpPr>
        <p:spPr>
          <a:xfrm>
            <a:off x="292950" y="611959"/>
            <a:ext cx="8558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6" name="Shape 2449">
            <a:extLst>
              <a:ext uri="{FF2B5EF4-FFF2-40B4-BE49-F238E27FC236}">
                <a16:creationId xmlns:a16="http://schemas.microsoft.com/office/drawing/2014/main" id="{520ABBA7-3DED-4BE9-ABB5-83943AE1EAE5}"/>
              </a:ext>
            </a:extLst>
          </p:cNvPr>
          <p:cNvSpPr txBox="1"/>
          <p:nvPr/>
        </p:nvSpPr>
        <p:spPr>
          <a:xfrm>
            <a:off x="93150" y="4658946"/>
            <a:ext cx="1876966" cy="391947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Clr>
                <a:srgbClr val="FFFFFF"/>
              </a:buClr>
              <a:buSzPct val="25000"/>
              <a:defRPr/>
            </a:pP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Nixon, T Tan, R Chellappa, Springer, 2005</a:t>
            </a:r>
          </a:p>
        </p:txBody>
      </p:sp>
    </p:spTree>
    <p:extLst>
      <p:ext uri="{BB962C8B-B14F-4D97-AF65-F5344CB8AC3E}">
        <p14:creationId xmlns:p14="http://schemas.microsoft.com/office/powerpoint/2010/main" val="338000401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96624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>
                <p:cTn id="4" repeatCount="indefinite" fill="hold" display="0">
                  <p:stCondLst>
                    <p:cond delay="indefinite"/>
                  </p:stCondLst>
                </p:cTn>
                <p:tgtEl>
                  <p:spTgt spid="196620"/>
                </p:tgtEl>
              </p:cMediaNode>
            </p:video>
            <p:video>
              <p:cMediaNode>
                <p:cTn id="5" repeatCount="indefinite" fill="hold" display="0">
                  <p:stCondLst>
                    <p:cond delay="indefinite"/>
                  </p:stCondLst>
                </p:cTn>
                <p:tgtEl>
                  <p:spTgt spid="196621"/>
                </p:tgtEl>
              </p:cMediaNode>
            </p:video>
            <p:video>
              <p:cMediaNode vol="80000">
                <p:cTn id="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269F0-DC13-4742-A94B-116C504728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7410" y="114704"/>
            <a:ext cx="705362" cy="1540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262CB-EC3C-4EC7-80E1-F38415ADEC2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7410" y="1791035"/>
            <a:ext cx="713035" cy="1557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635F4E-D52D-4949-9443-59DCDC4D8C1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9507" y="3484245"/>
            <a:ext cx="723265" cy="1557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3D587-D978-4337-AB5C-52593DAEF6F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58" y="920853"/>
            <a:ext cx="2128520" cy="16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E1A86-F3CE-4E3F-9B43-A1D1D3358E9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94" y="931013"/>
            <a:ext cx="2117090" cy="165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28B5F-0CA3-451B-A614-F2833EAA7CF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83" y="3001505"/>
            <a:ext cx="2160270" cy="165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D5D11-8942-4F7C-BE2D-CBDF09A9B00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07" y="3024365"/>
            <a:ext cx="2247265" cy="16071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BFDCA9-724A-4B60-A4B7-C0C630A5627E}"/>
              </a:ext>
            </a:extLst>
          </p:cNvPr>
          <p:cNvSpPr txBox="1"/>
          <p:nvPr/>
        </p:nvSpPr>
        <p:spPr>
          <a:xfrm>
            <a:off x="1238350" y="2584771"/>
            <a:ext cx="251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Inclination of thigh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EACAA-6028-40BB-8EFB-DFB0DDB9E157}"/>
              </a:ext>
            </a:extLst>
          </p:cNvPr>
          <p:cNvSpPr txBox="1"/>
          <p:nvPr/>
        </p:nvSpPr>
        <p:spPr>
          <a:xfrm>
            <a:off x="3978071" y="2584771"/>
            <a:ext cx="251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of DFT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85B30-A2EB-40FE-9414-47937FA33E5D}"/>
              </a:ext>
            </a:extLst>
          </p:cNvPr>
          <p:cNvSpPr txBox="1"/>
          <p:nvPr/>
        </p:nvSpPr>
        <p:spPr>
          <a:xfrm>
            <a:off x="1061329" y="4606100"/>
            <a:ext cx="2867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Difference between magnitude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987D43-2460-4208-A1AD-29E45E983510}"/>
              </a:ext>
            </a:extLst>
          </p:cNvPr>
          <p:cNvSpPr txBox="1"/>
          <p:nvPr/>
        </p:nvSpPr>
        <p:spPr>
          <a:xfrm>
            <a:off x="3978072" y="4606100"/>
            <a:ext cx="2513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Difference between phase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87EEE5-BA88-45F3-BF4D-1345B24952A2}"/>
              </a:ext>
            </a:extLst>
          </p:cNvPr>
          <p:cNvSpPr txBox="1">
            <a:spLocks/>
          </p:cNvSpPr>
          <p:nvPr/>
        </p:nvSpPr>
        <p:spPr>
          <a:xfrm>
            <a:off x="1053507" y="196787"/>
            <a:ext cx="7443007" cy="5834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Model-based recognition</a:t>
            </a:r>
            <a:endParaRPr lang="e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hape 649">
            <a:extLst>
              <a:ext uri="{FF2B5EF4-FFF2-40B4-BE49-F238E27FC236}">
                <a16:creationId xmlns:a16="http://schemas.microsoft.com/office/drawing/2014/main" id="{C5BB0FE5-F359-4729-B988-5BD95D915780}"/>
              </a:ext>
            </a:extLst>
          </p:cNvPr>
          <p:cNvCxnSpPr>
            <a:cxnSpLocks/>
          </p:cNvCxnSpPr>
          <p:nvPr/>
        </p:nvCxnSpPr>
        <p:spPr>
          <a:xfrm>
            <a:off x="1213658" y="647227"/>
            <a:ext cx="770383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9" name="Picture 3" descr="D:\tutorial\gaitmodel1.JPG">
            <a:extLst>
              <a:ext uri="{FF2B5EF4-FFF2-40B4-BE49-F238E27FC236}">
                <a16:creationId xmlns:a16="http://schemas.microsoft.com/office/drawing/2014/main" id="{2B31C85A-332C-49D1-8F35-805603CC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96727" y="1474863"/>
            <a:ext cx="2303690" cy="2239699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198C2A-E08D-473B-BDB6-BC85BC5F7278}"/>
              </a:ext>
            </a:extLst>
          </p:cNvPr>
          <p:cNvSpPr txBox="1"/>
          <p:nvPr/>
        </p:nvSpPr>
        <p:spPr>
          <a:xfrm>
            <a:off x="6691604" y="3674068"/>
            <a:ext cx="251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Other models are possible</a:t>
            </a:r>
            <a:endParaRPr lang="en-GB" dirty="0"/>
          </a:p>
        </p:txBody>
      </p:sp>
      <p:sp>
        <p:nvSpPr>
          <p:cNvPr id="22" name="Shape 2449">
            <a:extLst>
              <a:ext uri="{FF2B5EF4-FFF2-40B4-BE49-F238E27FC236}">
                <a16:creationId xmlns:a16="http://schemas.microsoft.com/office/drawing/2014/main" id="{1F1CCFA9-21D3-4F52-ABE4-DBB853F9A8C5}"/>
              </a:ext>
            </a:extLst>
          </p:cNvPr>
          <p:cNvSpPr txBox="1"/>
          <p:nvPr/>
        </p:nvSpPr>
        <p:spPr>
          <a:xfrm>
            <a:off x="7223451" y="4717903"/>
            <a:ext cx="1876966" cy="391947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Clr>
                <a:srgbClr val="FFFFFF"/>
              </a:buClr>
              <a:buSzPct val="25000"/>
              <a:defRPr/>
            </a:pPr>
            <a:r>
              <a:rPr lang="fr-FR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fr-FR" sz="11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Cunado</a:t>
            </a:r>
            <a:r>
              <a:rPr lang="fr-FR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MS Nixon, JN Carter, Proc. AVBPA, 1997</a:t>
            </a:r>
          </a:p>
        </p:txBody>
      </p:sp>
    </p:spTree>
    <p:extLst>
      <p:ext uri="{BB962C8B-B14F-4D97-AF65-F5344CB8AC3E}">
        <p14:creationId xmlns:p14="http://schemas.microsoft.com/office/powerpoint/2010/main" val="171634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5A7DB-08E9-46AD-91A0-41F346109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91" y="875985"/>
            <a:ext cx="5879640" cy="40865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60334B-DEFD-4C0E-97BD-D9E9C39F9C03}"/>
              </a:ext>
            </a:extLst>
          </p:cNvPr>
          <p:cNvSpPr txBox="1">
            <a:spLocks/>
          </p:cNvSpPr>
          <p:nvPr/>
        </p:nvSpPr>
        <p:spPr>
          <a:xfrm>
            <a:off x="93150" y="92608"/>
            <a:ext cx="8422199" cy="68762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78571"/>
              <a:buNone/>
              <a:defRPr sz="14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GB" sz="2800" dirty="0"/>
              <a:t>Hand crafted then; deep learning now</a:t>
            </a:r>
          </a:p>
        </p:txBody>
      </p:sp>
      <p:sp>
        <p:nvSpPr>
          <p:cNvPr id="7" name="Shape 2449">
            <a:extLst>
              <a:ext uri="{FF2B5EF4-FFF2-40B4-BE49-F238E27FC236}">
                <a16:creationId xmlns:a16="http://schemas.microsoft.com/office/drawing/2014/main" id="{5C9B451A-2B8A-4C6A-9C76-F40AA608E1F2}"/>
              </a:ext>
            </a:extLst>
          </p:cNvPr>
          <p:cNvSpPr txBox="1"/>
          <p:nvPr/>
        </p:nvSpPr>
        <p:spPr>
          <a:xfrm>
            <a:off x="93150" y="4658946"/>
            <a:ext cx="1876966" cy="391947"/>
          </a:xfrm>
          <a:prstGeom prst="rect">
            <a:avLst/>
          </a:prstGeom>
          <a:solidFill>
            <a:srgbClr val="3333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lvl="0" algn="ctr">
              <a:buClr>
                <a:srgbClr val="FFFFFF"/>
              </a:buClr>
              <a:buSzPct val="25000"/>
              <a:defRPr/>
            </a:pPr>
            <a:r>
              <a:rPr lang="fr-FR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Zhang, Y Huang, L Wang, S Yu, </a:t>
            </a:r>
            <a:r>
              <a:rPr lang="fr-FR" sz="11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Recognition</a:t>
            </a:r>
            <a:r>
              <a:rPr lang="fr-FR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2019 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hape 649">
            <a:extLst>
              <a:ext uri="{FF2B5EF4-FFF2-40B4-BE49-F238E27FC236}">
                <a16:creationId xmlns:a16="http://schemas.microsoft.com/office/drawing/2014/main" id="{EEAA2791-6CA0-4CDD-B241-0C78C088206F}"/>
              </a:ext>
            </a:extLst>
          </p:cNvPr>
          <p:cNvCxnSpPr/>
          <p:nvPr/>
        </p:nvCxnSpPr>
        <p:spPr>
          <a:xfrm>
            <a:off x="367707" y="647227"/>
            <a:ext cx="8558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228792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27844</TotalTime>
  <Words>414</Words>
  <Application>Microsoft Macintosh PowerPoint</Application>
  <PresentationFormat>On-screen Show (16:9)</PresentationFormat>
  <Paragraphs>81</Paragraphs>
  <Slides>34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Arial</vt:lpstr>
      <vt:lpstr>Georgia</vt:lpstr>
      <vt:lpstr>simple-light-2</vt:lpstr>
      <vt:lpstr>Office Theme</vt:lpstr>
      <vt:lpstr>Office Theme</vt:lpstr>
      <vt:lpstr>Data-driven &amp; Model-driven Methods and their use in computer vision</vt:lpstr>
      <vt:lpstr>Content</vt:lpstr>
      <vt:lpstr>PowerPoint Presentation</vt:lpstr>
      <vt:lpstr>PowerPoint Presentation</vt:lpstr>
      <vt:lpstr>PowerPoint Presentation</vt:lpstr>
      <vt:lpstr>PowerPoint Presentation</vt:lpstr>
      <vt:lpstr>Many gait representations possible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Gait biometrics databases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ACCV HID 2020 Nixon gait</dc:title>
  <dc:creator>Mark S Nixon</dc:creator>
  <cp:lastModifiedBy>Xiaohao Cai</cp:lastModifiedBy>
  <cp:revision>344</cp:revision>
  <dcterms:modified xsi:type="dcterms:W3CDTF">2021-11-23T01:28:03Z</dcterms:modified>
</cp:coreProperties>
</file>