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85" r:id="rId3"/>
    <p:sldId id="263" r:id="rId4"/>
    <p:sldId id="264" r:id="rId5"/>
    <p:sldId id="267" r:id="rId6"/>
    <p:sldId id="283" r:id="rId7"/>
    <p:sldId id="268" r:id="rId8"/>
    <p:sldId id="269" r:id="rId9"/>
    <p:sldId id="287" r:id="rId10"/>
    <p:sldId id="278" r:id="rId11"/>
    <p:sldId id="277" r:id="rId12"/>
    <p:sldId id="274" r:id="rId13"/>
    <p:sldId id="275" r:id="rId14"/>
    <p:sldId id="270" r:id="rId15"/>
    <p:sldId id="286" r:id="rId16"/>
    <p:sldId id="271" r:id="rId17"/>
    <p:sldId id="272" r:id="rId18"/>
    <p:sldId id="279" r:id="rId19"/>
    <p:sldId id="280" r:id="rId20"/>
    <p:sldId id="273" r:id="rId21"/>
    <p:sldId id="290" r:id="rId22"/>
    <p:sldId id="281" r:id="rId23"/>
    <p:sldId id="282" r:id="rId24"/>
    <p:sldId id="284" r:id="rId25"/>
    <p:sldId id="289" r:id="rId26"/>
    <p:sldId id="28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15" autoAdjust="0"/>
    <p:restoredTop sz="96344"/>
  </p:normalViewPr>
  <p:slideViewPr>
    <p:cSldViewPr snapToGrid="0">
      <p:cViewPr varScale="1">
        <p:scale>
          <a:sx n="158" d="100"/>
          <a:sy n="158" d="100"/>
        </p:scale>
        <p:origin x="528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iaohao Cai" userId="99f43560-6d0c-4be3-8373-5d962e988eab" providerId="ADAL" clId="{7B163D40-1C79-4F42-8DCE-FEE24F6A2C89}"/>
    <pc:docChg chg="custSel modSld">
      <pc:chgData name="Xiaohao Cai" userId="99f43560-6d0c-4be3-8373-5d962e988eab" providerId="ADAL" clId="{7B163D40-1C79-4F42-8DCE-FEE24F6A2C89}" dt="2021-02-11T21:13:53.636" v="511"/>
      <pc:docMkLst>
        <pc:docMk/>
      </pc:docMkLst>
      <pc:sldChg chg="addSp delSp">
        <pc:chgData name="Xiaohao Cai" userId="99f43560-6d0c-4be3-8373-5d962e988eab" providerId="ADAL" clId="{7B163D40-1C79-4F42-8DCE-FEE24F6A2C89}" dt="2021-02-11T21:13:53.636" v="511"/>
        <pc:sldMkLst>
          <pc:docMk/>
          <pc:sldMk cId="2582129607" sldId="288"/>
        </pc:sldMkLst>
        <pc:grpChg chg="add del">
          <ac:chgData name="Xiaohao Cai" userId="99f43560-6d0c-4be3-8373-5d962e988eab" providerId="ADAL" clId="{7B163D40-1C79-4F42-8DCE-FEE24F6A2C89}" dt="2021-02-11T21:05:44.733" v="3"/>
          <ac:grpSpMkLst>
            <pc:docMk/>
            <pc:sldMk cId="2582129607" sldId="288"/>
            <ac:grpSpMk id="6" creationId="{C013A3AD-CA36-F949-A366-DA621811FE0D}"/>
          </ac:grpSpMkLst>
        </pc:grpChg>
        <pc:grpChg chg="add del">
          <ac:chgData name="Xiaohao Cai" userId="99f43560-6d0c-4be3-8373-5d962e988eab" providerId="ADAL" clId="{7B163D40-1C79-4F42-8DCE-FEE24F6A2C89}" dt="2021-02-11T21:05:52.905" v="19"/>
          <ac:grpSpMkLst>
            <pc:docMk/>
            <pc:sldMk cId="2582129607" sldId="288"/>
            <ac:grpSpMk id="10" creationId="{86FDB802-BBF8-1947-B801-F66A56965E58}"/>
          </ac:grpSpMkLst>
        </pc:grpChg>
        <pc:grpChg chg="add del">
          <ac:chgData name="Xiaohao Cai" userId="99f43560-6d0c-4be3-8373-5d962e988eab" providerId="ADAL" clId="{7B163D40-1C79-4F42-8DCE-FEE24F6A2C89}" dt="2021-02-11T21:06:00.264" v="25"/>
          <ac:grpSpMkLst>
            <pc:docMk/>
            <pc:sldMk cId="2582129607" sldId="288"/>
            <ac:grpSpMk id="21" creationId="{BE46DD2C-7DA9-6D4C-9363-5729D35E711E}"/>
          </ac:grpSpMkLst>
        </pc:grpChg>
        <pc:grpChg chg="add del">
          <ac:chgData name="Xiaohao Cai" userId="99f43560-6d0c-4be3-8373-5d962e988eab" providerId="ADAL" clId="{7B163D40-1C79-4F42-8DCE-FEE24F6A2C89}" dt="2021-02-11T21:06:04.870" v="32"/>
          <ac:grpSpMkLst>
            <pc:docMk/>
            <pc:sldMk cId="2582129607" sldId="288"/>
            <ac:grpSpMk id="25" creationId="{B72DAA58-DE42-FC4A-B387-E226FBD7D312}"/>
          </ac:grpSpMkLst>
        </pc:grpChg>
        <pc:grpChg chg="add del">
          <ac:chgData name="Xiaohao Cai" userId="99f43560-6d0c-4be3-8373-5d962e988eab" providerId="ADAL" clId="{7B163D40-1C79-4F42-8DCE-FEE24F6A2C89}" dt="2021-02-11T21:06:08.552" v="37"/>
          <ac:grpSpMkLst>
            <pc:docMk/>
            <pc:sldMk cId="2582129607" sldId="288"/>
            <ac:grpSpMk id="32" creationId="{9F5DEE9E-0BA9-AE4D-BF7B-84BA591FFFE8}"/>
          </ac:grpSpMkLst>
        </pc:grpChg>
        <pc:grpChg chg="add del">
          <ac:chgData name="Xiaohao Cai" userId="99f43560-6d0c-4be3-8373-5d962e988eab" providerId="ADAL" clId="{7B163D40-1C79-4F42-8DCE-FEE24F6A2C89}" dt="2021-02-11T21:07:25.517" v="59"/>
          <ac:grpSpMkLst>
            <pc:docMk/>
            <pc:sldMk cId="2582129607" sldId="288"/>
            <ac:grpSpMk id="37" creationId="{62AE10B2-1461-BA42-8999-EDEF620534AB}"/>
          </ac:grpSpMkLst>
        </pc:grpChg>
        <pc:grpChg chg="add del">
          <ac:chgData name="Xiaohao Cai" userId="99f43560-6d0c-4be3-8373-5d962e988eab" providerId="ADAL" clId="{7B163D40-1C79-4F42-8DCE-FEE24F6A2C89}" dt="2021-02-11T21:07:32.842" v="74"/>
          <ac:grpSpMkLst>
            <pc:docMk/>
            <pc:sldMk cId="2582129607" sldId="288"/>
            <ac:grpSpMk id="44" creationId="{8CF01521-6B98-F54F-B986-4D3B8207DB81}"/>
          </ac:grpSpMkLst>
        </pc:grpChg>
        <pc:grpChg chg="add del">
          <ac:chgData name="Xiaohao Cai" userId="99f43560-6d0c-4be3-8373-5d962e988eab" providerId="ADAL" clId="{7B163D40-1C79-4F42-8DCE-FEE24F6A2C89}" dt="2021-02-11T21:07:34.598" v="76"/>
          <ac:grpSpMkLst>
            <pc:docMk/>
            <pc:sldMk cId="2582129607" sldId="288"/>
            <ac:grpSpMk id="50" creationId="{425BC0F3-F648-0F43-97A3-4FD0AB2E9446}"/>
          </ac:grpSpMkLst>
        </pc:grpChg>
        <pc:grpChg chg="add del">
          <ac:chgData name="Xiaohao Cai" userId="99f43560-6d0c-4be3-8373-5d962e988eab" providerId="ADAL" clId="{7B163D40-1C79-4F42-8DCE-FEE24F6A2C89}" dt="2021-02-11T21:07:36.567" v="79"/>
          <ac:grpSpMkLst>
            <pc:docMk/>
            <pc:sldMk cId="2582129607" sldId="288"/>
            <ac:grpSpMk id="52" creationId="{56181B5E-79E9-0443-AEC6-77650060A48E}"/>
          </ac:grpSpMkLst>
        </pc:grpChg>
        <pc:grpChg chg="add del">
          <ac:chgData name="Xiaohao Cai" userId="99f43560-6d0c-4be3-8373-5d962e988eab" providerId="ADAL" clId="{7B163D40-1C79-4F42-8DCE-FEE24F6A2C89}" dt="2021-02-11T21:08:05.196" v="115"/>
          <ac:grpSpMkLst>
            <pc:docMk/>
            <pc:sldMk cId="2582129607" sldId="288"/>
            <ac:grpSpMk id="55" creationId="{E0342BC1-C563-C74D-89F3-DC77E4561082}"/>
          </ac:grpSpMkLst>
        </pc:grpChg>
        <pc:grpChg chg="add del">
          <ac:chgData name="Xiaohao Cai" userId="99f43560-6d0c-4be3-8373-5d962e988eab" providerId="ADAL" clId="{7B163D40-1C79-4F42-8DCE-FEE24F6A2C89}" dt="2021-02-11T21:08:05.172" v="107"/>
          <ac:grpSpMkLst>
            <pc:docMk/>
            <pc:sldMk cId="2582129607" sldId="288"/>
            <ac:grpSpMk id="58" creationId="{EABE2BB5-A6EF-434D-8B23-6E887CC2A503}"/>
          </ac:grpSpMkLst>
        </pc:grpChg>
        <pc:grpChg chg="add del">
          <ac:chgData name="Xiaohao Cai" userId="99f43560-6d0c-4be3-8373-5d962e988eab" providerId="ADAL" clId="{7B163D40-1C79-4F42-8DCE-FEE24F6A2C89}" dt="2021-02-11T21:07:57.069" v="92"/>
          <ac:grpSpMkLst>
            <pc:docMk/>
            <pc:sldMk cId="2582129607" sldId="288"/>
            <ac:grpSpMk id="63" creationId="{2CFA600D-F152-F049-BB3A-B8F62EEFF89C}"/>
          </ac:grpSpMkLst>
        </pc:grpChg>
        <pc:grpChg chg="add del">
          <ac:chgData name="Xiaohao Cai" userId="99f43560-6d0c-4be3-8373-5d962e988eab" providerId="ADAL" clId="{7B163D40-1C79-4F42-8DCE-FEE24F6A2C89}" dt="2021-02-11T21:08:05.186" v="111"/>
          <ac:grpSpMkLst>
            <pc:docMk/>
            <pc:sldMk cId="2582129607" sldId="288"/>
            <ac:grpSpMk id="68" creationId="{DDA2C323-8CAA-F44C-B139-E82F35B5B9AD}"/>
          </ac:grpSpMkLst>
        </pc:grpChg>
        <pc:grpChg chg="add del">
          <ac:chgData name="Xiaohao Cai" userId="99f43560-6d0c-4be3-8373-5d962e988eab" providerId="ADAL" clId="{7B163D40-1C79-4F42-8DCE-FEE24F6A2C89}" dt="2021-02-11T21:08:25.269" v="130"/>
          <ac:grpSpMkLst>
            <pc:docMk/>
            <pc:sldMk cId="2582129607" sldId="288"/>
            <ac:grpSpMk id="79" creationId="{FCFD7590-7C09-3842-ACC0-DCE456C9C615}"/>
          </ac:grpSpMkLst>
        </pc:grpChg>
        <pc:grpChg chg="add">
          <ac:chgData name="Xiaohao Cai" userId="99f43560-6d0c-4be3-8373-5d962e988eab" providerId="ADAL" clId="{7B163D40-1C79-4F42-8DCE-FEE24F6A2C89}" dt="2021-02-11T21:08:25.269" v="130"/>
          <ac:grpSpMkLst>
            <pc:docMk/>
            <pc:sldMk cId="2582129607" sldId="288"/>
            <ac:grpSpMk id="82" creationId="{ED51B5BE-B5B5-1F4B-8A19-2C97864DD6E7}"/>
          </ac:grpSpMkLst>
        </pc:grpChg>
        <pc:grpChg chg="add">
          <ac:chgData name="Xiaohao Cai" userId="99f43560-6d0c-4be3-8373-5d962e988eab" providerId="ADAL" clId="{7B163D40-1C79-4F42-8DCE-FEE24F6A2C89}" dt="2021-02-11T21:08:29.155" v="141"/>
          <ac:grpSpMkLst>
            <pc:docMk/>
            <pc:sldMk cId="2582129607" sldId="288"/>
            <ac:grpSpMk id="93" creationId="{82FE1CC2-8AD2-BC4B-B2D0-56F7B57118F1}"/>
          </ac:grpSpMkLst>
        </pc:grpChg>
        <pc:grpChg chg="add del">
          <ac:chgData name="Xiaohao Cai" userId="99f43560-6d0c-4be3-8373-5d962e988eab" providerId="ADAL" clId="{7B163D40-1C79-4F42-8DCE-FEE24F6A2C89}" dt="2021-02-11T21:08:34.037" v="149"/>
          <ac:grpSpMkLst>
            <pc:docMk/>
            <pc:sldMk cId="2582129607" sldId="288"/>
            <ac:grpSpMk id="98" creationId="{DCAF4F91-02B3-8648-A643-912854EE73DE}"/>
          </ac:grpSpMkLst>
        </pc:grpChg>
        <pc:grpChg chg="add del">
          <ac:chgData name="Xiaohao Cai" userId="99f43560-6d0c-4be3-8373-5d962e988eab" providerId="ADAL" clId="{7B163D40-1C79-4F42-8DCE-FEE24F6A2C89}" dt="2021-02-11T21:08:40.931" v="157"/>
          <ac:grpSpMkLst>
            <pc:docMk/>
            <pc:sldMk cId="2582129607" sldId="288"/>
            <ac:grpSpMk id="101" creationId="{6B7C13C9-CFCB-5243-A74F-0D2FE7F1F2E2}"/>
          </ac:grpSpMkLst>
        </pc:grpChg>
        <pc:grpChg chg="add del">
          <ac:chgData name="Xiaohao Cai" userId="99f43560-6d0c-4be3-8373-5d962e988eab" providerId="ADAL" clId="{7B163D40-1C79-4F42-8DCE-FEE24F6A2C89}" dt="2021-02-11T21:08:42.822" v="161"/>
          <ac:grpSpMkLst>
            <pc:docMk/>
            <pc:sldMk cId="2582129607" sldId="288"/>
            <ac:grpSpMk id="106" creationId="{C807BB16-A7DB-ED4B-8DC9-EAAE4A641DCE}"/>
          </ac:grpSpMkLst>
        </pc:grpChg>
        <pc:grpChg chg="add">
          <ac:chgData name="Xiaohao Cai" userId="99f43560-6d0c-4be3-8373-5d962e988eab" providerId="ADAL" clId="{7B163D40-1C79-4F42-8DCE-FEE24F6A2C89}" dt="2021-02-11T21:08:42.822" v="161"/>
          <ac:grpSpMkLst>
            <pc:docMk/>
            <pc:sldMk cId="2582129607" sldId="288"/>
            <ac:grpSpMk id="110" creationId="{C608F797-E365-A243-BF7E-590582E58CDF}"/>
          </ac:grpSpMkLst>
        </pc:grpChg>
        <pc:grpChg chg="add del">
          <ac:chgData name="Xiaohao Cai" userId="99f43560-6d0c-4be3-8373-5d962e988eab" providerId="ADAL" clId="{7B163D40-1C79-4F42-8DCE-FEE24F6A2C89}" dt="2021-02-11T21:08:53.298" v="176"/>
          <ac:grpSpMkLst>
            <pc:docMk/>
            <pc:sldMk cId="2582129607" sldId="288"/>
            <ac:grpSpMk id="116" creationId="{66837256-5F60-2240-9308-93395CF0E015}"/>
          </ac:grpSpMkLst>
        </pc:grpChg>
        <pc:grpChg chg="add">
          <ac:chgData name="Xiaohao Cai" userId="99f43560-6d0c-4be3-8373-5d962e988eab" providerId="ADAL" clId="{7B163D40-1C79-4F42-8DCE-FEE24F6A2C89}" dt="2021-02-11T21:08:53.298" v="176"/>
          <ac:grpSpMkLst>
            <pc:docMk/>
            <pc:sldMk cId="2582129607" sldId="288"/>
            <ac:grpSpMk id="125" creationId="{5F0BB596-5E59-1644-A70B-5020046797C9}"/>
          </ac:grpSpMkLst>
        </pc:grpChg>
        <pc:grpChg chg="add">
          <ac:chgData name="Xiaohao Cai" userId="99f43560-6d0c-4be3-8373-5d962e988eab" providerId="ADAL" clId="{7B163D40-1C79-4F42-8DCE-FEE24F6A2C89}" dt="2021-02-11T21:08:58.448" v="182"/>
          <ac:grpSpMkLst>
            <pc:docMk/>
            <pc:sldMk cId="2582129607" sldId="288"/>
            <ac:grpSpMk id="131" creationId="{DC69B703-B4BF-E44B-8612-1C707AF6D987}"/>
          </ac:grpSpMkLst>
        </pc:grpChg>
        <pc:grpChg chg="add del">
          <ac:chgData name="Xiaohao Cai" userId="99f43560-6d0c-4be3-8373-5d962e988eab" providerId="ADAL" clId="{7B163D40-1C79-4F42-8DCE-FEE24F6A2C89}" dt="2021-02-11T21:09:13.281" v="198"/>
          <ac:grpSpMkLst>
            <pc:docMk/>
            <pc:sldMk cId="2582129607" sldId="288"/>
            <ac:grpSpMk id="138" creationId="{9D8A9B00-5FD3-C749-8277-CDF555BDEF78}"/>
          </ac:grpSpMkLst>
        </pc:grpChg>
        <pc:grpChg chg="add del">
          <ac:chgData name="Xiaohao Cai" userId="99f43560-6d0c-4be3-8373-5d962e988eab" providerId="ADAL" clId="{7B163D40-1C79-4F42-8DCE-FEE24F6A2C89}" dt="2021-02-11T21:09:17.027" v="202"/>
          <ac:grpSpMkLst>
            <pc:docMk/>
            <pc:sldMk cId="2582129607" sldId="288"/>
            <ac:grpSpMk id="143" creationId="{EEB20162-1C95-8648-BB81-1A41FDD845B4}"/>
          </ac:grpSpMkLst>
        </pc:grpChg>
        <pc:grpChg chg="add">
          <ac:chgData name="Xiaohao Cai" userId="99f43560-6d0c-4be3-8373-5d962e988eab" providerId="ADAL" clId="{7B163D40-1C79-4F42-8DCE-FEE24F6A2C89}" dt="2021-02-11T21:09:17.027" v="202"/>
          <ac:grpSpMkLst>
            <pc:docMk/>
            <pc:sldMk cId="2582129607" sldId="288"/>
            <ac:grpSpMk id="146" creationId="{30F556DB-604E-1F41-94BD-8B6C44D98D99}"/>
          </ac:grpSpMkLst>
        </pc:grpChg>
        <pc:grpChg chg="add del">
          <ac:chgData name="Xiaohao Cai" userId="99f43560-6d0c-4be3-8373-5d962e988eab" providerId="ADAL" clId="{7B163D40-1C79-4F42-8DCE-FEE24F6A2C89}" dt="2021-02-11T21:09:24.272" v="219"/>
          <ac:grpSpMkLst>
            <pc:docMk/>
            <pc:sldMk cId="2582129607" sldId="288"/>
            <ac:grpSpMk id="161" creationId="{6C284347-4B4F-2748-B34B-33FD7AB6ACCE}"/>
          </ac:grpSpMkLst>
        </pc:grpChg>
        <pc:grpChg chg="add del">
          <ac:chgData name="Xiaohao Cai" userId="99f43560-6d0c-4be3-8373-5d962e988eab" providerId="ADAL" clId="{7B163D40-1C79-4F42-8DCE-FEE24F6A2C89}" dt="2021-02-11T21:09:26.082" v="223"/>
          <ac:grpSpMkLst>
            <pc:docMk/>
            <pc:sldMk cId="2582129607" sldId="288"/>
            <ac:grpSpMk id="163" creationId="{C932CE9A-E39E-E548-BD38-3B9B9DFBAD0F}"/>
          </ac:grpSpMkLst>
        </pc:grpChg>
        <pc:grpChg chg="add del">
          <ac:chgData name="Xiaohao Cai" userId="99f43560-6d0c-4be3-8373-5d962e988eab" providerId="ADAL" clId="{7B163D40-1C79-4F42-8DCE-FEE24F6A2C89}" dt="2021-02-11T21:09:27.240" v="225"/>
          <ac:grpSpMkLst>
            <pc:docMk/>
            <pc:sldMk cId="2582129607" sldId="288"/>
            <ac:grpSpMk id="167" creationId="{FDEDCA4B-81C1-EC40-BC4A-FD07F446004E}"/>
          </ac:grpSpMkLst>
        </pc:grpChg>
        <pc:grpChg chg="add del">
          <ac:chgData name="Xiaohao Cai" userId="99f43560-6d0c-4be3-8373-5d962e988eab" providerId="ADAL" clId="{7B163D40-1C79-4F42-8DCE-FEE24F6A2C89}" dt="2021-02-11T21:10:19.626" v="275"/>
          <ac:grpSpMkLst>
            <pc:docMk/>
            <pc:sldMk cId="2582129607" sldId="288"/>
            <ac:grpSpMk id="169" creationId="{7B5FD435-B4B4-E449-916C-BC12668F1370}"/>
          </ac:grpSpMkLst>
        </pc:grpChg>
        <pc:grpChg chg="add del">
          <ac:chgData name="Xiaohao Cai" userId="99f43560-6d0c-4be3-8373-5d962e988eab" providerId="ADAL" clId="{7B163D40-1C79-4F42-8DCE-FEE24F6A2C89}" dt="2021-02-11T21:09:37.456" v="238"/>
          <ac:grpSpMkLst>
            <pc:docMk/>
            <pc:sldMk cId="2582129607" sldId="288"/>
            <ac:grpSpMk id="177" creationId="{F3C04772-E8D5-2E49-9F26-BAA327877305}"/>
          </ac:grpSpMkLst>
        </pc:grpChg>
        <pc:grpChg chg="add del">
          <ac:chgData name="Xiaohao Cai" userId="99f43560-6d0c-4be3-8373-5d962e988eab" providerId="ADAL" clId="{7B163D40-1C79-4F42-8DCE-FEE24F6A2C89}" dt="2021-02-11T21:10:19.626" v="275"/>
          <ac:grpSpMkLst>
            <pc:docMk/>
            <pc:sldMk cId="2582129607" sldId="288"/>
            <ac:grpSpMk id="180" creationId="{3C4AEEAC-E5CF-1A47-AADB-4AB8ADA25361}"/>
          </ac:grpSpMkLst>
        </pc:grpChg>
        <pc:grpChg chg="add del">
          <ac:chgData name="Xiaohao Cai" userId="99f43560-6d0c-4be3-8373-5d962e988eab" providerId="ADAL" clId="{7B163D40-1C79-4F42-8DCE-FEE24F6A2C89}" dt="2021-02-11T21:09:47.959" v="243"/>
          <ac:grpSpMkLst>
            <pc:docMk/>
            <pc:sldMk cId="2582129607" sldId="288"/>
            <ac:grpSpMk id="183" creationId="{C9784A9F-F913-664E-9C7F-6ECADD052CA6}"/>
          </ac:grpSpMkLst>
        </pc:grpChg>
        <pc:grpChg chg="add del">
          <ac:chgData name="Xiaohao Cai" userId="99f43560-6d0c-4be3-8373-5d962e988eab" providerId="ADAL" clId="{7B163D40-1C79-4F42-8DCE-FEE24F6A2C89}" dt="2021-02-11T21:09:49.919" v="245"/>
          <ac:grpSpMkLst>
            <pc:docMk/>
            <pc:sldMk cId="2582129607" sldId="288"/>
            <ac:grpSpMk id="185" creationId="{F9A93F0C-12F2-A04F-B550-FD3584517818}"/>
          </ac:grpSpMkLst>
        </pc:grpChg>
        <pc:grpChg chg="add">
          <ac:chgData name="Xiaohao Cai" userId="99f43560-6d0c-4be3-8373-5d962e988eab" providerId="ADAL" clId="{7B163D40-1C79-4F42-8DCE-FEE24F6A2C89}" dt="2021-02-11T21:09:49.919" v="245"/>
          <ac:grpSpMkLst>
            <pc:docMk/>
            <pc:sldMk cId="2582129607" sldId="288"/>
            <ac:grpSpMk id="187" creationId="{857285F4-E82E-CB45-B0D6-DE74F2885ECC}"/>
          </ac:grpSpMkLst>
        </pc:grpChg>
        <pc:grpChg chg="add del">
          <ac:chgData name="Xiaohao Cai" userId="99f43560-6d0c-4be3-8373-5d962e988eab" providerId="ADAL" clId="{7B163D40-1C79-4F42-8DCE-FEE24F6A2C89}" dt="2021-02-11T21:10:00.600" v="255"/>
          <ac:grpSpMkLst>
            <pc:docMk/>
            <pc:sldMk cId="2582129607" sldId="288"/>
            <ac:grpSpMk id="192" creationId="{E28ED6B3-D4A3-FA45-91FE-39520F51C421}"/>
          </ac:grpSpMkLst>
        </pc:grpChg>
        <pc:grpChg chg="add del">
          <ac:chgData name="Xiaohao Cai" userId="99f43560-6d0c-4be3-8373-5d962e988eab" providerId="ADAL" clId="{7B163D40-1C79-4F42-8DCE-FEE24F6A2C89}" dt="2021-02-11T21:10:01.471" v="257"/>
          <ac:grpSpMkLst>
            <pc:docMk/>
            <pc:sldMk cId="2582129607" sldId="288"/>
            <ac:grpSpMk id="197" creationId="{530776BF-461A-1346-B92C-93B43A8E15EE}"/>
          </ac:grpSpMkLst>
        </pc:grpChg>
        <pc:grpChg chg="add">
          <ac:chgData name="Xiaohao Cai" userId="99f43560-6d0c-4be3-8373-5d962e988eab" providerId="ADAL" clId="{7B163D40-1C79-4F42-8DCE-FEE24F6A2C89}" dt="2021-02-11T21:10:01.471" v="257"/>
          <ac:grpSpMkLst>
            <pc:docMk/>
            <pc:sldMk cId="2582129607" sldId="288"/>
            <ac:grpSpMk id="199" creationId="{1280EDCD-F250-DC4A-A546-E87ECDCDB669}"/>
          </ac:grpSpMkLst>
        </pc:grpChg>
        <pc:grpChg chg="add">
          <ac:chgData name="Xiaohao Cai" userId="99f43560-6d0c-4be3-8373-5d962e988eab" providerId="ADAL" clId="{7B163D40-1C79-4F42-8DCE-FEE24F6A2C89}" dt="2021-02-11T21:10:10.251" v="263"/>
          <ac:grpSpMkLst>
            <pc:docMk/>
            <pc:sldMk cId="2582129607" sldId="288"/>
            <ac:grpSpMk id="205" creationId="{A426C7DF-47E6-CF48-AD86-75BFAEEC8094}"/>
          </ac:grpSpMkLst>
        </pc:grpChg>
        <pc:grpChg chg="add">
          <ac:chgData name="Xiaohao Cai" userId="99f43560-6d0c-4be3-8373-5d962e988eab" providerId="ADAL" clId="{7B163D40-1C79-4F42-8DCE-FEE24F6A2C89}" dt="2021-02-11T21:10:10.251" v="263"/>
          <ac:grpSpMkLst>
            <pc:docMk/>
            <pc:sldMk cId="2582129607" sldId="288"/>
            <ac:grpSpMk id="206" creationId="{22250D0B-CB4B-2A47-9D50-EC0CE14B405C}"/>
          </ac:grpSpMkLst>
        </pc:grpChg>
        <pc:grpChg chg="add del">
          <ac:chgData name="Xiaohao Cai" userId="99f43560-6d0c-4be3-8373-5d962e988eab" providerId="ADAL" clId="{7B163D40-1C79-4F42-8DCE-FEE24F6A2C89}" dt="2021-02-11T21:10:19.626" v="275"/>
          <ac:grpSpMkLst>
            <pc:docMk/>
            <pc:sldMk cId="2582129607" sldId="288"/>
            <ac:grpSpMk id="209" creationId="{8E5AB1D4-B189-A14E-82CF-015472EB1861}"/>
          </ac:grpSpMkLst>
        </pc:grpChg>
        <pc:grpChg chg="add del">
          <ac:chgData name="Xiaohao Cai" userId="99f43560-6d0c-4be3-8373-5d962e988eab" providerId="ADAL" clId="{7B163D40-1C79-4F42-8DCE-FEE24F6A2C89}" dt="2021-02-11T21:10:20.314" v="277"/>
          <ac:grpSpMkLst>
            <pc:docMk/>
            <pc:sldMk cId="2582129607" sldId="288"/>
            <ac:grpSpMk id="215" creationId="{0AE6324F-0C9E-4146-9941-65CD78944D45}"/>
          </ac:grpSpMkLst>
        </pc:grpChg>
        <pc:grpChg chg="add del">
          <ac:chgData name="Xiaohao Cai" userId="99f43560-6d0c-4be3-8373-5d962e988eab" providerId="ADAL" clId="{7B163D40-1C79-4F42-8DCE-FEE24F6A2C89}" dt="2021-02-11T21:10:53.349" v="337"/>
          <ac:grpSpMkLst>
            <pc:docMk/>
            <pc:sldMk cId="2582129607" sldId="288"/>
            <ac:grpSpMk id="216" creationId="{BF789001-5577-FD48-815A-DBDE703E4DB0}"/>
          </ac:grpSpMkLst>
        </pc:grpChg>
        <pc:grpChg chg="add del">
          <ac:chgData name="Xiaohao Cai" userId="99f43560-6d0c-4be3-8373-5d962e988eab" providerId="ADAL" clId="{7B163D40-1C79-4F42-8DCE-FEE24F6A2C89}" dt="2021-02-11T21:10:53.349" v="337"/>
          <ac:grpSpMkLst>
            <pc:docMk/>
            <pc:sldMk cId="2582129607" sldId="288"/>
            <ac:grpSpMk id="218" creationId="{BD075E2A-FAF5-4D42-B06B-500436EE9797}"/>
          </ac:grpSpMkLst>
        </pc:grpChg>
        <pc:grpChg chg="add">
          <ac:chgData name="Xiaohao Cai" userId="99f43560-6d0c-4be3-8373-5d962e988eab" providerId="ADAL" clId="{7B163D40-1C79-4F42-8DCE-FEE24F6A2C89}" dt="2021-02-11T21:10:24.689" v="281"/>
          <ac:grpSpMkLst>
            <pc:docMk/>
            <pc:sldMk cId="2582129607" sldId="288"/>
            <ac:grpSpMk id="222" creationId="{FB6365C2-CF88-5C40-B066-B865D0EB93D9}"/>
          </ac:grpSpMkLst>
        </pc:grpChg>
        <pc:grpChg chg="add">
          <ac:chgData name="Xiaohao Cai" userId="99f43560-6d0c-4be3-8373-5d962e988eab" providerId="ADAL" clId="{7B163D40-1C79-4F42-8DCE-FEE24F6A2C89}" dt="2021-02-11T21:10:26.875" v="285"/>
          <ac:grpSpMkLst>
            <pc:docMk/>
            <pc:sldMk cId="2582129607" sldId="288"/>
            <ac:grpSpMk id="226" creationId="{17494961-7E85-0048-80EA-64376A08381C}"/>
          </ac:grpSpMkLst>
        </pc:grpChg>
        <pc:grpChg chg="add del">
          <ac:chgData name="Xiaohao Cai" userId="99f43560-6d0c-4be3-8373-5d962e988eab" providerId="ADAL" clId="{7B163D40-1C79-4F42-8DCE-FEE24F6A2C89}" dt="2021-02-11T21:10:36.519" v="306"/>
          <ac:grpSpMkLst>
            <pc:docMk/>
            <pc:sldMk cId="2582129607" sldId="288"/>
            <ac:grpSpMk id="233" creationId="{7512E0E9-6E63-B142-AE42-B0F8F829C165}"/>
          </ac:grpSpMkLst>
        </pc:grpChg>
        <pc:grpChg chg="add">
          <ac:chgData name="Xiaohao Cai" userId="99f43560-6d0c-4be3-8373-5d962e988eab" providerId="ADAL" clId="{7B163D40-1C79-4F42-8DCE-FEE24F6A2C89}" dt="2021-02-11T21:10:36.519" v="306"/>
          <ac:grpSpMkLst>
            <pc:docMk/>
            <pc:sldMk cId="2582129607" sldId="288"/>
            <ac:grpSpMk id="247" creationId="{F4C140A3-5832-BB44-B85A-CD81A3A21126}"/>
          </ac:grpSpMkLst>
        </pc:grpChg>
        <pc:grpChg chg="add">
          <ac:chgData name="Xiaohao Cai" userId="99f43560-6d0c-4be3-8373-5d962e988eab" providerId="ADAL" clId="{7B163D40-1C79-4F42-8DCE-FEE24F6A2C89}" dt="2021-02-11T21:10:42.862" v="318"/>
          <ac:grpSpMkLst>
            <pc:docMk/>
            <pc:sldMk cId="2582129607" sldId="288"/>
            <ac:grpSpMk id="259" creationId="{4267CE51-B6B2-CD4F-ADFD-BF1135026D24}"/>
          </ac:grpSpMkLst>
        </pc:grpChg>
        <pc:grpChg chg="add">
          <ac:chgData name="Xiaohao Cai" userId="99f43560-6d0c-4be3-8373-5d962e988eab" providerId="ADAL" clId="{7B163D40-1C79-4F42-8DCE-FEE24F6A2C89}" dt="2021-02-11T21:10:44.646" v="322"/>
          <ac:grpSpMkLst>
            <pc:docMk/>
            <pc:sldMk cId="2582129607" sldId="288"/>
            <ac:grpSpMk id="263" creationId="{9031AE84-95C0-0A47-AC93-05E8BDA06ADC}"/>
          </ac:grpSpMkLst>
        </pc:grpChg>
        <pc:grpChg chg="add del">
          <ac:chgData name="Xiaohao Cai" userId="99f43560-6d0c-4be3-8373-5d962e988eab" providerId="ADAL" clId="{7B163D40-1C79-4F42-8DCE-FEE24F6A2C89}" dt="2021-02-11T21:10:49.696" v="332"/>
          <ac:grpSpMkLst>
            <pc:docMk/>
            <pc:sldMk cId="2582129607" sldId="288"/>
            <ac:grpSpMk id="270" creationId="{573C9501-A35B-1D40-B55D-244BFDA52A52}"/>
          </ac:grpSpMkLst>
        </pc:grpChg>
        <pc:grpChg chg="add">
          <ac:chgData name="Xiaohao Cai" userId="99f43560-6d0c-4be3-8373-5d962e988eab" providerId="ADAL" clId="{7B163D40-1C79-4F42-8DCE-FEE24F6A2C89}" dt="2021-02-11T21:10:49.696" v="332"/>
          <ac:grpSpMkLst>
            <pc:docMk/>
            <pc:sldMk cId="2582129607" sldId="288"/>
            <ac:grpSpMk id="273" creationId="{41A1B194-D47D-E943-B94F-7061C7DD18C8}"/>
          </ac:grpSpMkLst>
        </pc:grpChg>
        <pc:grpChg chg="add">
          <ac:chgData name="Xiaohao Cai" userId="99f43560-6d0c-4be3-8373-5d962e988eab" providerId="ADAL" clId="{7B163D40-1C79-4F42-8DCE-FEE24F6A2C89}" dt="2021-02-11T21:10:53.349" v="337"/>
          <ac:grpSpMkLst>
            <pc:docMk/>
            <pc:sldMk cId="2582129607" sldId="288"/>
            <ac:grpSpMk id="278" creationId="{915A1658-848A-D44D-AC7F-DC37F1439E6A}"/>
          </ac:grpSpMkLst>
        </pc:grpChg>
        <pc:grpChg chg="add">
          <ac:chgData name="Xiaohao Cai" userId="99f43560-6d0c-4be3-8373-5d962e988eab" providerId="ADAL" clId="{7B163D40-1C79-4F42-8DCE-FEE24F6A2C89}" dt="2021-02-11T21:10:53.349" v="337"/>
          <ac:grpSpMkLst>
            <pc:docMk/>
            <pc:sldMk cId="2582129607" sldId="288"/>
            <ac:grpSpMk id="279" creationId="{9B330644-9B45-FE40-92A7-88B6C9DBEC65}"/>
          </ac:grpSpMkLst>
        </pc:grpChg>
        <pc:grpChg chg="add del">
          <ac:chgData name="Xiaohao Cai" userId="99f43560-6d0c-4be3-8373-5d962e988eab" providerId="ADAL" clId="{7B163D40-1C79-4F42-8DCE-FEE24F6A2C89}" dt="2021-02-11T21:11:04.776" v="350"/>
          <ac:grpSpMkLst>
            <pc:docMk/>
            <pc:sldMk cId="2582129607" sldId="288"/>
            <ac:grpSpMk id="287" creationId="{C843AE1B-9F87-3248-A8A8-FD53A18452A4}"/>
          </ac:grpSpMkLst>
        </pc:grpChg>
        <pc:grpChg chg="add del">
          <ac:chgData name="Xiaohao Cai" userId="99f43560-6d0c-4be3-8373-5d962e988eab" providerId="ADAL" clId="{7B163D40-1C79-4F42-8DCE-FEE24F6A2C89}" dt="2021-02-11T21:11:24.565" v="358"/>
          <ac:grpSpMkLst>
            <pc:docMk/>
            <pc:sldMk cId="2582129607" sldId="288"/>
            <ac:grpSpMk id="288" creationId="{20C75530-4CCD-FD4F-A919-D753751ECE89}"/>
          </ac:grpSpMkLst>
        </pc:grpChg>
        <pc:grpChg chg="add del">
          <ac:chgData name="Xiaohao Cai" userId="99f43560-6d0c-4be3-8373-5d962e988eab" providerId="ADAL" clId="{7B163D40-1C79-4F42-8DCE-FEE24F6A2C89}" dt="2021-02-11T21:11:22.096" v="355"/>
          <ac:grpSpMkLst>
            <pc:docMk/>
            <pc:sldMk cId="2582129607" sldId="288"/>
            <ac:grpSpMk id="293" creationId="{8C1ABA17-F75F-8647-85B9-79F3ACE67D45}"/>
          </ac:grpSpMkLst>
        </pc:grpChg>
        <pc:grpChg chg="add">
          <ac:chgData name="Xiaohao Cai" userId="99f43560-6d0c-4be3-8373-5d962e988eab" providerId="ADAL" clId="{7B163D40-1C79-4F42-8DCE-FEE24F6A2C89}" dt="2021-02-11T21:11:24.565" v="358"/>
          <ac:grpSpMkLst>
            <pc:docMk/>
            <pc:sldMk cId="2582129607" sldId="288"/>
            <ac:grpSpMk id="295" creationId="{719B06B3-F46C-C24D-9F96-2DB9992DF8D4}"/>
          </ac:grpSpMkLst>
        </pc:grpChg>
        <pc:grpChg chg="add">
          <ac:chgData name="Xiaohao Cai" userId="99f43560-6d0c-4be3-8373-5d962e988eab" providerId="ADAL" clId="{7B163D40-1C79-4F42-8DCE-FEE24F6A2C89}" dt="2021-02-11T21:11:28.030" v="367"/>
          <ac:grpSpMkLst>
            <pc:docMk/>
            <pc:sldMk cId="2582129607" sldId="288"/>
            <ac:grpSpMk id="304" creationId="{CB6A04B2-4A58-CF46-984D-C9A5B5770E0B}"/>
          </ac:grpSpMkLst>
        </pc:grpChg>
        <pc:grpChg chg="add del">
          <ac:chgData name="Xiaohao Cai" userId="99f43560-6d0c-4be3-8373-5d962e988eab" providerId="ADAL" clId="{7B163D40-1C79-4F42-8DCE-FEE24F6A2C89}" dt="2021-02-11T21:11:38.588" v="386"/>
          <ac:grpSpMkLst>
            <pc:docMk/>
            <pc:sldMk cId="2582129607" sldId="288"/>
            <ac:grpSpMk id="309" creationId="{D837ED47-3E08-4B49-8C9D-209265284115}"/>
          </ac:grpSpMkLst>
        </pc:grpChg>
        <pc:grpChg chg="add del">
          <ac:chgData name="Xiaohao Cai" userId="99f43560-6d0c-4be3-8373-5d962e988eab" providerId="ADAL" clId="{7B163D40-1C79-4F42-8DCE-FEE24F6A2C89}" dt="2021-02-11T21:11:54.366" v="392"/>
          <ac:grpSpMkLst>
            <pc:docMk/>
            <pc:sldMk cId="2582129607" sldId="288"/>
            <ac:grpSpMk id="323" creationId="{32348072-02FB-834D-A509-56B33CEA7E45}"/>
          </ac:grpSpMkLst>
        </pc:grpChg>
        <pc:grpChg chg="add del">
          <ac:chgData name="Xiaohao Cai" userId="99f43560-6d0c-4be3-8373-5d962e988eab" providerId="ADAL" clId="{7B163D40-1C79-4F42-8DCE-FEE24F6A2C89}" dt="2021-02-11T21:11:54.366" v="392"/>
          <ac:grpSpMkLst>
            <pc:docMk/>
            <pc:sldMk cId="2582129607" sldId="288"/>
            <ac:grpSpMk id="327" creationId="{7E896B0C-7652-EC4F-AB0B-0CC51E902FE5}"/>
          </ac:grpSpMkLst>
        </pc:grpChg>
        <pc:grpChg chg="add del">
          <ac:chgData name="Xiaohao Cai" userId="99f43560-6d0c-4be3-8373-5d962e988eab" providerId="ADAL" clId="{7B163D40-1C79-4F42-8DCE-FEE24F6A2C89}" dt="2021-02-11T21:11:56.602" v="397"/>
          <ac:grpSpMkLst>
            <pc:docMk/>
            <pc:sldMk cId="2582129607" sldId="288"/>
            <ac:grpSpMk id="329" creationId="{89A88074-FB4F-8E4C-B276-B92C37727A9F}"/>
          </ac:grpSpMkLst>
        </pc:grpChg>
        <pc:grpChg chg="add del">
          <ac:chgData name="Xiaohao Cai" userId="99f43560-6d0c-4be3-8373-5d962e988eab" providerId="ADAL" clId="{7B163D40-1C79-4F42-8DCE-FEE24F6A2C89}" dt="2021-02-11T21:11:58.076" v="399"/>
          <ac:grpSpMkLst>
            <pc:docMk/>
            <pc:sldMk cId="2582129607" sldId="288"/>
            <ac:grpSpMk id="334" creationId="{532D5B15-1CD8-A24D-A4E0-99C479FEE031}"/>
          </ac:grpSpMkLst>
        </pc:grpChg>
        <pc:grpChg chg="add del">
          <ac:chgData name="Xiaohao Cai" userId="99f43560-6d0c-4be3-8373-5d962e988eab" providerId="ADAL" clId="{7B163D40-1C79-4F42-8DCE-FEE24F6A2C89}" dt="2021-02-11T21:12:00.353" v="402"/>
          <ac:grpSpMkLst>
            <pc:docMk/>
            <pc:sldMk cId="2582129607" sldId="288"/>
            <ac:grpSpMk id="336" creationId="{94485D90-B601-3D40-936D-1B139A4AEC08}"/>
          </ac:grpSpMkLst>
        </pc:grpChg>
        <pc:grpChg chg="add del">
          <ac:chgData name="Xiaohao Cai" userId="99f43560-6d0c-4be3-8373-5d962e988eab" providerId="ADAL" clId="{7B163D40-1C79-4F42-8DCE-FEE24F6A2C89}" dt="2021-02-11T21:12:03.808" v="411"/>
          <ac:grpSpMkLst>
            <pc:docMk/>
            <pc:sldMk cId="2582129607" sldId="288"/>
            <ac:grpSpMk id="339" creationId="{F1D56917-4909-7347-8C21-1EC391436940}"/>
          </ac:grpSpMkLst>
        </pc:grpChg>
        <pc:grpChg chg="add del">
          <ac:chgData name="Xiaohao Cai" userId="99f43560-6d0c-4be3-8373-5d962e988eab" providerId="ADAL" clId="{7B163D40-1C79-4F42-8DCE-FEE24F6A2C89}" dt="2021-02-11T21:12:05.955" v="415"/>
          <ac:grpSpMkLst>
            <pc:docMk/>
            <pc:sldMk cId="2582129607" sldId="288"/>
            <ac:grpSpMk id="348" creationId="{5375F96E-AE84-D54A-91AC-16E9471950E8}"/>
          </ac:grpSpMkLst>
        </pc:grpChg>
        <pc:grpChg chg="add">
          <ac:chgData name="Xiaohao Cai" userId="99f43560-6d0c-4be3-8373-5d962e988eab" providerId="ADAL" clId="{7B163D40-1C79-4F42-8DCE-FEE24F6A2C89}" dt="2021-02-11T21:12:05.955" v="415"/>
          <ac:grpSpMkLst>
            <pc:docMk/>
            <pc:sldMk cId="2582129607" sldId="288"/>
            <ac:grpSpMk id="352" creationId="{D2B12DCB-AEEF-254B-B501-4D21F158E8DA}"/>
          </ac:grpSpMkLst>
        </pc:grpChg>
        <pc:grpChg chg="add">
          <ac:chgData name="Xiaohao Cai" userId="99f43560-6d0c-4be3-8373-5d962e988eab" providerId="ADAL" clId="{7B163D40-1C79-4F42-8DCE-FEE24F6A2C89}" dt="2021-02-11T21:12:07.501" v="419"/>
          <ac:grpSpMkLst>
            <pc:docMk/>
            <pc:sldMk cId="2582129607" sldId="288"/>
            <ac:grpSpMk id="356" creationId="{952BFDD2-D3D1-3A42-9FB7-618454D2AFD7}"/>
          </ac:grpSpMkLst>
        </pc:grpChg>
        <pc:grpChg chg="add">
          <ac:chgData name="Xiaohao Cai" userId="99f43560-6d0c-4be3-8373-5d962e988eab" providerId="ADAL" clId="{7B163D40-1C79-4F42-8DCE-FEE24F6A2C89}" dt="2021-02-11T21:12:24.571" v="428"/>
          <ac:grpSpMkLst>
            <pc:docMk/>
            <pc:sldMk cId="2582129607" sldId="288"/>
            <ac:grpSpMk id="365" creationId="{DE2AAC87-213B-0D4D-8DCC-2F59B91E8484}"/>
          </ac:grpSpMkLst>
        </pc:grpChg>
        <pc:grpChg chg="add">
          <ac:chgData name="Xiaohao Cai" userId="99f43560-6d0c-4be3-8373-5d962e988eab" providerId="ADAL" clId="{7B163D40-1C79-4F42-8DCE-FEE24F6A2C89}" dt="2021-02-11T21:12:24.571" v="428"/>
          <ac:grpSpMkLst>
            <pc:docMk/>
            <pc:sldMk cId="2582129607" sldId="288"/>
            <ac:grpSpMk id="366" creationId="{F7979B95-729A-0543-8DF5-FF4BFC3BFBD8}"/>
          </ac:grpSpMkLst>
        </pc:grpChg>
        <pc:grpChg chg="add del">
          <ac:chgData name="Xiaohao Cai" userId="99f43560-6d0c-4be3-8373-5d962e988eab" providerId="ADAL" clId="{7B163D40-1C79-4F42-8DCE-FEE24F6A2C89}" dt="2021-02-11T21:12:54.406" v="434"/>
          <ac:grpSpMkLst>
            <pc:docMk/>
            <pc:sldMk cId="2582129607" sldId="288"/>
            <ac:grpSpMk id="370" creationId="{F29DA03A-4F52-5849-B3C5-D587EC53D70D}"/>
          </ac:grpSpMkLst>
        </pc:grpChg>
        <pc:grpChg chg="add del">
          <ac:chgData name="Xiaohao Cai" userId="99f43560-6d0c-4be3-8373-5d962e988eab" providerId="ADAL" clId="{7B163D40-1C79-4F42-8DCE-FEE24F6A2C89}" dt="2021-02-11T21:12:56.057" v="436"/>
          <ac:grpSpMkLst>
            <pc:docMk/>
            <pc:sldMk cId="2582129607" sldId="288"/>
            <ac:grpSpMk id="372" creationId="{1D442334-14B9-7A43-BEA1-6387B67BA8F9}"/>
          </ac:grpSpMkLst>
        </pc:grpChg>
        <pc:grpChg chg="add del">
          <ac:chgData name="Xiaohao Cai" userId="99f43560-6d0c-4be3-8373-5d962e988eab" providerId="ADAL" clId="{7B163D40-1C79-4F42-8DCE-FEE24F6A2C89}" dt="2021-02-11T21:12:57.828" v="439"/>
          <ac:grpSpMkLst>
            <pc:docMk/>
            <pc:sldMk cId="2582129607" sldId="288"/>
            <ac:grpSpMk id="374" creationId="{D275DFD4-AB62-3D4E-A391-B0FC9F857E07}"/>
          </ac:grpSpMkLst>
        </pc:grpChg>
        <pc:grpChg chg="add">
          <ac:chgData name="Xiaohao Cai" userId="99f43560-6d0c-4be3-8373-5d962e988eab" providerId="ADAL" clId="{7B163D40-1C79-4F42-8DCE-FEE24F6A2C89}" dt="2021-02-11T21:12:57.828" v="439"/>
          <ac:grpSpMkLst>
            <pc:docMk/>
            <pc:sldMk cId="2582129607" sldId="288"/>
            <ac:grpSpMk id="377" creationId="{DEAAC56B-75FF-0C47-A8A7-85C17368D7E7}"/>
          </ac:grpSpMkLst>
        </pc:grpChg>
        <pc:grpChg chg="add del">
          <ac:chgData name="Xiaohao Cai" userId="99f43560-6d0c-4be3-8373-5d962e988eab" providerId="ADAL" clId="{7B163D40-1C79-4F42-8DCE-FEE24F6A2C89}" dt="2021-02-11T21:13:08.947" v="451"/>
          <ac:grpSpMkLst>
            <pc:docMk/>
            <pc:sldMk cId="2582129607" sldId="288"/>
            <ac:grpSpMk id="386" creationId="{DFDAB552-86CD-3047-8760-F3C6CD220FD3}"/>
          </ac:grpSpMkLst>
        </pc:grpChg>
        <pc:grpChg chg="add del">
          <ac:chgData name="Xiaohao Cai" userId="99f43560-6d0c-4be3-8373-5d962e988eab" providerId="ADAL" clId="{7B163D40-1C79-4F42-8DCE-FEE24F6A2C89}" dt="2021-02-11T21:13:11.180" v="459"/>
          <ac:grpSpMkLst>
            <pc:docMk/>
            <pc:sldMk cId="2582129607" sldId="288"/>
            <ac:grpSpMk id="389" creationId="{0EA7084A-666F-FC43-B15D-E4CD71D4E6FA}"/>
          </ac:grpSpMkLst>
        </pc:grpChg>
        <pc:grpChg chg="add del">
          <ac:chgData name="Xiaohao Cai" userId="99f43560-6d0c-4be3-8373-5d962e988eab" providerId="ADAL" clId="{7B163D40-1C79-4F42-8DCE-FEE24F6A2C89}" dt="2021-02-11T21:13:14.574" v="467"/>
          <ac:grpSpMkLst>
            <pc:docMk/>
            <pc:sldMk cId="2582129607" sldId="288"/>
            <ac:grpSpMk id="397" creationId="{C6A8DEFE-5DCF-4740-99D6-5444C603BE71}"/>
          </ac:grpSpMkLst>
        </pc:grpChg>
        <pc:grpChg chg="add">
          <ac:chgData name="Xiaohao Cai" userId="99f43560-6d0c-4be3-8373-5d962e988eab" providerId="ADAL" clId="{7B163D40-1C79-4F42-8DCE-FEE24F6A2C89}" dt="2021-02-11T21:13:14.574" v="467"/>
          <ac:grpSpMkLst>
            <pc:docMk/>
            <pc:sldMk cId="2582129607" sldId="288"/>
            <ac:grpSpMk id="405" creationId="{433BFD6B-4E1F-0A45-B40B-5A8F3AE63481}"/>
          </ac:grpSpMkLst>
        </pc:grpChg>
        <pc:grpChg chg="add">
          <ac:chgData name="Xiaohao Cai" userId="99f43560-6d0c-4be3-8373-5d962e988eab" providerId="ADAL" clId="{7B163D40-1C79-4F42-8DCE-FEE24F6A2C89}" dt="2021-02-11T21:13:14.574" v="467"/>
          <ac:grpSpMkLst>
            <pc:docMk/>
            <pc:sldMk cId="2582129607" sldId="288"/>
            <ac:grpSpMk id="406" creationId="{D71E68FC-58BA-324C-9780-FBA6454CE1DF}"/>
          </ac:grpSpMkLst>
        </pc:grpChg>
        <pc:grpChg chg="add del">
          <ac:chgData name="Xiaohao Cai" userId="99f43560-6d0c-4be3-8373-5d962e988eab" providerId="ADAL" clId="{7B163D40-1C79-4F42-8DCE-FEE24F6A2C89}" dt="2021-02-11T21:13:25.886" v="478"/>
          <ac:grpSpMkLst>
            <pc:docMk/>
            <pc:sldMk cId="2582129607" sldId="288"/>
            <ac:grpSpMk id="413" creationId="{AC05E0A3-4FB9-E44E-B589-13161817C082}"/>
          </ac:grpSpMkLst>
        </pc:grpChg>
        <pc:grpChg chg="add">
          <ac:chgData name="Xiaohao Cai" userId="99f43560-6d0c-4be3-8373-5d962e988eab" providerId="ADAL" clId="{7B163D40-1C79-4F42-8DCE-FEE24F6A2C89}" dt="2021-02-11T21:13:18.225" v="474"/>
          <ac:grpSpMkLst>
            <pc:docMk/>
            <pc:sldMk cId="2582129607" sldId="288"/>
            <ac:grpSpMk id="414" creationId="{C3A68163-126B-BD4F-9583-5816667A9301}"/>
          </ac:grpSpMkLst>
        </pc:grpChg>
        <pc:grpChg chg="add del">
          <ac:chgData name="Xiaohao Cai" userId="99f43560-6d0c-4be3-8373-5d962e988eab" providerId="ADAL" clId="{7B163D40-1C79-4F42-8DCE-FEE24F6A2C89}" dt="2021-02-11T21:13:28.428" v="486"/>
          <ac:grpSpMkLst>
            <pc:docMk/>
            <pc:sldMk cId="2582129607" sldId="288"/>
            <ac:grpSpMk id="417" creationId="{7CFD645C-6DE4-5143-90AE-4E614E2E79EC}"/>
          </ac:grpSpMkLst>
        </pc:grpChg>
        <pc:grpChg chg="add del">
          <ac:chgData name="Xiaohao Cai" userId="99f43560-6d0c-4be3-8373-5d962e988eab" providerId="ADAL" clId="{7B163D40-1C79-4F42-8DCE-FEE24F6A2C89}" dt="2021-02-11T21:13:40.932" v="489"/>
          <ac:grpSpMkLst>
            <pc:docMk/>
            <pc:sldMk cId="2582129607" sldId="288"/>
            <ac:grpSpMk id="425" creationId="{750D1999-0BBD-A541-913D-EE61AD78F472}"/>
          </ac:grpSpMkLst>
        </pc:grpChg>
        <pc:grpChg chg="add">
          <ac:chgData name="Xiaohao Cai" userId="99f43560-6d0c-4be3-8373-5d962e988eab" providerId="ADAL" clId="{7B163D40-1C79-4F42-8DCE-FEE24F6A2C89}" dt="2021-02-11T21:13:40.932" v="489"/>
          <ac:grpSpMkLst>
            <pc:docMk/>
            <pc:sldMk cId="2582129607" sldId="288"/>
            <ac:grpSpMk id="427" creationId="{10C74850-6E42-2845-A227-6A50587FA8DD}"/>
          </ac:grpSpMkLst>
        </pc:grpChg>
        <pc:grpChg chg="add">
          <ac:chgData name="Xiaohao Cai" userId="99f43560-6d0c-4be3-8373-5d962e988eab" providerId="ADAL" clId="{7B163D40-1C79-4F42-8DCE-FEE24F6A2C89}" dt="2021-02-11T21:13:46.443" v="499"/>
          <ac:grpSpMkLst>
            <pc:docMk/>
            <pc:sldMk cId="2582129607" sldId="288"/>
            <ac:grpSpMk id="431" creationId="{3E8605BA-1CB1-6F42-B8A7-7796535CEECF}"/>
          </ac:grpSpMkLst>
        </pc:grpChg>
        <pc:grpChg chg="add">
          <ac:chgData name="Xiaohao Cai" userId="99f43560-6d0c-4be3-8373-5d962e988eab" providerId="ADAL" clId="{7B163D40-1C79-4F42-8DCE-FEE24F6A2C89}" dt="2021-02-11T21:13:50.008" v="507"/>
          <ac:grpSpMkLst>
            <pc:docMk/>
            <pc:sldMk cId="2582129607" sldId="288"/>
            <ac:grpSpMk id="439" creationId="{5352534E-D64A-794F-AB80-362658410A10}"/>
          </ac:grpSpMkLst>
        </pc:grpChg>
        <pc:grpChg chg="add">
          <ac:chgData name="Xiaohao Cai" userId="99f43560-6d0c-4be3-8373-5d962e988eab" providerId="ADAL" clId="{7B163D40-1C79-4F42-8DCE-FEE24F6A2C89}" dt="2021-02-11T21:13:53.636" v="511"/>
          <ac:grpSpMkLst>
            <pc:docMk/>
            <pc:sldMk cId="2582129607" sldId="288"/>
            <ac:grpSpMk id="443" creationId="{6750166B-DDFE-E643-8C4D-E9D80C80D17C}"/>
          </ac:grpSpMkLst>
        </pc:grpChg>
        <pc:inkChg chg="add del topLvl">
          <ac:chgData name="Xiaohao Cai" userId="99f43560-6d0c-4be3-8373-5d962e988eab" providerId="ADAL" clId="{7B163D40-1C79-4F42-8DCE-FEE24F6A2C89}" dt="2021-02-11T21:05:44.740" v="4"/>
          <ac:inkMkLst>
            <pc:docMk/>
            <pc:sldMk cId="2582129607" sldId="288"/>
            <ac:inkMk id="4" creationId="{B902FD8D-1E48-224E-9FB5-815738EF7FB4}"/>
          </ac:inkMkLst>
        </pc:inkChg>
        <pc:inkChg chg="add del topLvl">
          <ac:chgData name="Xiaohao Cai" userId="99f43560-6d0c-4be3-8373-5d962e988eab" providerId="ADAL" clId="{7B163D40-1C79-4F42-8DCE-FEE24F6A2C89}" dt="2021-02-11T21:05:44.733" v="3"/>
          <ac:inkMkLst>
            <pc:docMk/>
            <pc:sldMk cId="2582129607" sldId="288"/>
            <ac:inkMk id="5" creationId="{66DF9344-BE5C-C949-8D2A-3DD430372F60}"/>
          </ac:inkMkLst>
        </pc:inkChg>
        <pc:inkChg chg="add del topLvl">
          <ac:chgData name="Xiaohao Cai" userId="99f43560-6d0c-4be3-8373-5d962e988eab" providerId="ADAL" clId="{7B163D40-1C79-4F42-8DCE-FEE24F6A2C89}" dt="2021-02-11T21:07:25.494" v="50"/>
          <ac:inkMkLst>
            <pc:docMk/>
            <pc:sldMk cId="2582129607" sldId="288"/>
            <ac:inkMk id="7" creationId="{E5444AB1-C7BC-284A-93B7-E9FCB42A46DC}"/>
          </ac:inkMkLst>
        </pc:inkChg>
        <pc:inkChg chg="add del topLvl">
          <ac:chgData name="Xiaohao Cai" userId="99f43560-6d0c-4be3-8373-5d962e988eab" providerId="ADAL" clId="{7B163D40-1C79-4F42-8DCE-FEE24F6A2C89}" dt="2021-02-11T21:07:25.520" v="61"/>
          <ac:inkMkLst>
            <pc:docMk/>
            <pc:sldMk cId="2582129607" sldId="288"/>
            <ac:inkMk id="8" creationId="{DA41A1BA-6234-C44F-9FBB-614545F42CE8}"/>
          </ac:inkMkLst>
        </pc:inkChg>
        <pc:inkChg chg="add del topLvl">
          <ac:chgData name="Xiaohao Cai" userId="99f43560-6d0c-4be3-8373-5d962e988eab" providerId="ADAL" clId="{7B163D40-1C79-4F42-8DCE-FEE24F6A2C89}" dt="2021-02-11T21:07:25.477" v="45"/>
          <ac:inkMkLst>
            <pc:docMk/>
            <pc:sldMk cId="2582129607" sldId="288"/>
            <ac:inkMk id="9" creationId="{39CCFCA7-7E56-274F-BE91-E361A6F418B4}"/>
          </ac:inkMkLst>
        </pc:inkChg>
        <pc:inkChg chg="add del topLvl">
          <ac:chgData name="Xiaohao Cai" userId="99f43560-6d0c-4be3-8373-5d962e988eab" providerId="ADAL" clId="{7B163D40-1C79-4F42-8DCE-FEE24F6A2C89}" dt="2021-02-11T21:07:25.500" v="52"/>
          <ac:inkMkLst>
            <pc:docMk/>
            <pc:sldMk cId="2582129607" sldId="288"/>
            <ac:inkMk id="11" creationId="{53CB1756-BD09-9A44-94B1-A3DCAD12AF65}"/>
          </ac:inkMkLst>
        </pc:inkChg>
        <pc:inkChg chg="add del topLvl">
          <ac:chgData name="Xiaohao Cai" userId="99f43560-6d0c-4be3-8373-5d962e988eab" providerId="ADAL" clId="{7B163D40-1C79-4F42-8DCE-FEE24F6A2C89}" dt="2021-02-11T21:07:25.453" v="41"/>
          <ac:inkMkLst>
            <pc:docMk/>
            <pc:sldMk cId="2582129607" sldId="288"/>
            <ac:inkMk id="12" creationId="{006FA989-8B37-3346-8B3D-DEBFA82C3BB1}"/>
          </ac:inkMkLst>
        </pc:inkChg>
        <pc:inkChg chg="add del topLvl">
          <ac:chgData name="Xiaohao Cai" userId="99f43560-6d0c-4be3-8373-5d962e988eab" providerId="ADAL" clId="{7B163D40-1C79-4F42-8DCE-FEE24F6A2C89}" dt="2021-02-11T21:07:25.480" v="46"/>
          <ac:inkMkLst>
            <pc:docMk/>
            <pc:sldMk cId="2582129607" sldId="288"/>
            <ac:inkMk id="13" creationId="{208B90D6-D382-594D-9409-759518B9CAF3}"/>
          </ac:inkMkLst>
        </pc:inkChg>
        <pc:inkChg chg="add del topLvl">
          <ac:chgData name="Xiaohao Cai" userId="99f43560-6d0c-4be3-8373-5d962e988eab" providerId="ADAL" clId="{7B163D40-1C79-4F42-8DCE-FEE24F6A2C89}" dt="2021-02-11T21:07:25.450" v="40"/>
          <ac:inkMkLst>
            <pc:docMk/>
            <pc:sldMk cId="2582129607" sldId="288"/>
            <ac:inkMk id="14" creationId="{09902571-67F7-9E49-B0BB-6E86A5FBF437}"/>
          </ac:inkMkLst>
        </pc:inkChg>
        <pc:inkChg chg="add del topLvl">
          <ac:chgData name="Xiaohao Cai" userId="99f43560-6d0c-4be3-8373-5d962e988eab" providerId="ADAL" clId="{7B163D40-1C79-4F42-8DCE-FEE24F6A2C89}" dt="2021-02-11T21:07:25.502" v="53"/>
          <ac:inkMkLst>
            <pc:docMk/>
            <pc:sldMk cId="2582129607" sldId="288"/>
            <ac:inkMk id="15" creationId="{CE8DED13-4043-D54D-BF07-86862ED5B806}"/>
          </ac:inkMkLst>
        </pc:inkChg>
        <pc:inkChg chg="add del topLvl">
          <ac:chgData name="Xiaohao Cai" userId="99f43560-6d0c-4be3-8373-5d962e988eab" providerId="ADAL" clId="{7B163D40-1C79-4F42-8DCE-FEE24F6A2C89}" dt="2021-02-11T21:07:25.456" v="42"/>
          <ac:inkMkLst>
            <pc:docMk/>
            <pc:sldMk cId="2582129607" sldId="288"/>
            <ac:inkMk id="16" creationId="{6B6A9835-B386-4548-867F-B99512EAE2DB}"/>
          </ac:inkMkLst>
        </pc:inkChg>
        <pc:inkChg chg="add del topLvl">
          <ac:chgData name="Xiaohao Cai" userId="99f43560-6d0c-4be3-8373-5d962e988eab" providerId="ADAL" clId="{7B163D40-1C79-4F42-8DCE-FEE24F6A2C89}" dt="2021-02-11T21:07:25.447" v="39"/>
          <ac:inkMkLst>
            <pc:docMk/>
            <pc:sldMk cId="2582129607" sldId="288"/>
            <ac:inkMk id="17" creationId="{E0EF24DC-1840-2648-845B-5315D2DF4FBA}"/>
          </ac:inkMkLst>
        </pc:inkChg>
        <pc:inkChg chg="add del topLvl">
          <ac:chgData name="Xiaohao Cai" userId="99f43560-6d0c-4be3-8373-5d962e988eab" providerId="ADAL" clId="{7B163D40-1C79-4F42-8DCE-FEE24F6A2C89}" dt="2021-02-11T21:07:25.505" v="55"/>
          <ac:inkMkLst>
            <pc:docMk/>
            <pc:sldMk cId="2582129607" sldId="288"/>
            <ac:inkMk id="18" creationId="{28D24BB4-6B8E-3E47-B394-28A2FA389040}"/>
          </ac:inkMkLst>
        </pc:inkChg>
        <pc:inkChg chg="add del">
          <ac:chgData name="Xiaohao Cai" userId="99f43560-6d0c-4be3-8373-5d962e988eab" providerId="ADAL" clId="{7B163D40-1C79-4F42-8DCE-FEE24F6A2C89}" dt="2021-02-11T21:05:57.228" v="20"/>
          <ac:inkMkLst>
            <pc:docMk/>
            <pc:sldMk cId="2582129607" sldId="288"/>
            <ac:inkMk id="19" creationId="{6E0CEB56-08C2-C346-B318-7150718B1A7C}"/>
          </ac:inkMkLst>
        </pc:inkChg>
        <pc:inkChg chg="add del">
          <ac:chgData name="Xiaohao Cai" userId="99f43560-6d0c-4be3-8373-5d962e988eab" providerId="ADAL" clId="{7B163D40-1C79-4F42-8DCE-FEE24F6A2C89}" dt="2021-02-11T21:05:57.236" v="21"/>
          <ac:inkMkLst>
            <pc:docMk/>
            <pc:sldMk cId="2582129607" sldId="288"/>
            <ac:inkMk id="20" creationId="{2CCCA6F1-22EF-1048-AE9E-60584D84E766}"/>
          </ac:inkMkLst>
        </pc:inkChg>
        <pc:inkChg chg="add del topLvl">
          <ac:chgData name="Xiaohao Cai" userId="99f43560-6d0c-4be3-8373-5d962e988eab" providerId="ADAL" clId="{7B163D40-1C79-4F42-8DCE-FEE24F6A2C89}" dt="2021-02-11T21:07:25.510" v="57"/>
          <ac:inkMkLst>
            <pc:docMk/>
            <pc:sldMk cId="2582129607" sldId="288"/>
            <ac:inkMk id="22" creationId="{EE3612CC-2F7A-374C-93BC-72703CCE3DE0}"/>
          </ac:inkMkLst>
        </pc:inkChg>
        <pc:inkChg chg="add del topLvl">
          <ac:chgData name="Xiaohao Cai" userId="99f43560-6d0c-4be3-8373-5d962e988eab" providerId="ADAL" clId="{7B163D40-1C79-4F42-8DCE-FEE24F6A2C89}" dt="2021-02-11T21:07:25.443" v="38"/>
          <ac:inkMkLst>
            <pc:docMk/>
            <pc:sldMk cId="2582129607" sldId="288"/>
            <ac:inkMk id="23" creationId="{9E6D580F-C5B1-3B42-9900-C6957736C65B}"/>
          </ac:inkMkLst>
        </pc:inkChg>
        <pc:inkChg chg="add del topLvl">
          <ac:chgData name="Xiaohao Cai" userId="99f43560-6d0c-4be3-8373-5d962e988eab" providerId="ADAL" clId="{7B163D40-1C79-4F42-8DCE-FEE24F6A2C89}" dt="2021-02-11T21:07:25.487" v="48"/>
          <ac:inkMkLst>
            <pc:docMk/>
            <pc:sldMk cId="2582129607" sldId="288"/>
            <ac:inkMk id="24" creationId="{A6909E3D-4DE0-0A44-8344-86FC06CE0287}"/>
          </ac:inkMkLst>
        </pc:inkChg>
        <pc:inkChg chg="add del topLvl">
          <ac:chgData name="Xiaohao Cai" userId="99f43560-6d0c-4be3-8373-5d962e988eab" providerId="ADAL" clId="{7B163D40-1C79-4F42-8DCE-FEE24F6A2C89}" dt="2021-02-11T21:07:25.503" v="54"/>
          <ac:inkMkLst>
            <pc:docMk/>
            <pc:sldMk cId="2582129607" sldId="288"/>
            <ac:inkMk id="26" creationId="{672C9364-EA5F-C645-B2DC-2C962A5BD574}"/>
          </ac:inkMkLst>
        </pc:inkChg>
        <pc:inkChg chg="add del topLvl">
          <ac:chgData name="Xiaohao Cai" userId="99f43560-6d0c-4be3-8373-5d962e988eab" providerId="ADAL" clId="{7B163D40-1C79-4F42-8DCE-FEE24F6A2C89}" dt="2021-02-11T21:07:25.519" v="60"/>
          <ac:inkMkLst>
            <pc:docMk/>
            <pc:sldMk cId="2582129607" sldId="288"/>
            <ac:inkMk id="27" creationId="{708005EC-444F-4144-AFB9-E3B8E5B4FDED}"/>
          </ac:inkMkLst>
        </pc:inkChg>
        <pc:inkChg chg="add del topLvl">
          <ac:chgData name="Xiaohao Cai" userId="99f43560-6d0c-4be3-8373-5d962e988eab" providerId="ADAL" clId="{7B163D40-1C79-4F42-8DCE-FEE24F6A2C89}" dt="2021-02-11T21:07:25.474" v="44"/>
          <ac:inkMkLst>
            <pc:docMk/>
            <pc:sldMk cId="2582129607" sldId="288"/>
            <ac:inkMk id="28" creationId="{8961C066-D218-4848-BC03-97B6FF83BF65}"/>
          </ac:inkMkLst>
        </pc:inkChg>
        <pc:inkChg chg="add del topLvl">
          <ac:chgData name="Xiaohao Cai" userId="99f43560-6d0c-4be3-8373-5d962e988eab" providerId="ADAL" clId="{7B163D40-1C79-4F42-8DCE-FEE24F6A2C89}" dt="2021-02-11T21:07:25.508" v="56"/>
          <ac:inkMkLst>
            <pc:docMk/>
            <pc:sldMk cId="2582129607" sldId="288"/>
            <ac:inkMk id="29" creationId="{EBE83CE9-A194-124A-8E94-120951FD034A}"/>
          </ac:inkMkLst>
        </pc:inkChg>
        <pc:inkChg chg="add del topLvl">
          <ac:chgData name="Xiaohao Cai" userId="99f43560-6d0c-4be3-8373-5d962e988eab" providerId="ADAL" clId="{7B163D40-1C79-4F42-8DCE-FEE24F6A2C89}" dt="2021-02-11T21:07:25.465" v="43"/>
          <ac:inkMkLst>
            <pc:docMk/>
            <pc:sldMk cId="2582129607" sldId="288"/>
            <ac:inkMk id="30" creationId="{CE86E151-63D9-094C-B640-2BE728184DF0}"/>
          </ac:inkMkLst>
        </pc:inkChg>
        <pc:inkChg chg="add del topLvl">
          <ac:chgData name="Xiaohao Cai" userId="99f43560-6d0c-4be3-8373-5d962e988eab" providerId="ADAL" clId="{7B163D40-1C79-4F42-8DCE-FEE24F6A2C89}" dt="2021-02-11T21:07:25.513" v="58"/>
          <ac:inkMkLst>
            <pc:docMk/>
            <pc:sldMk cId="2582129607" sldId="288"/>
            <ac:inkMk id="31" creationId="{342813D4-BC35-0A45-A45C-67287C257B36}"/>
          </ac:inkMkLst>
        </pc:inkChg>
        <pc:inkChg chg="add del">
          <ac:chgData name="Xiaohao Cai" userId="99f43560-6d0c-4be3-8373-5d962e988eab" providerId="ADAL" clId="{7B163D40-1C79-4F42-8DCE-FEE24F6A2C89}" dt="2021-02-11T21:07:25.485" v="47"/>
          <ac:inkMkLst>
            <pc:docMk/>
            <pc:sldMk cId="2582129607" sldId="288"/>
            <ac:inkMk id="33" creationId="{966FF712-383B-D043-8ADF-B83CADD2525B}"/>
          </ac:inkMkLst>
        </pc:inkChg>
        <pc:inkChg chg="add del topLvl">
          <ac:chgData name="Xiaohao Cai" userId="99f43560-6d0c-4be3-8373-5d962e988eab" providerId="ADAL" clId="{7B163D40-1C79-4F42-8DCE-FEE24F6A2C89}" dt="2021-02-11T21:07:25.517" v="59"/>
          <ac:inkMkLst>
            <pc:docMk/>
            <pc:sldMk cId="2582129607" sldId="288"/>
            <ac:inkMk id="34" creationId="{91AB9957-88F7-7A4E-87A7-F22CD98B1A2E}"/>
          </ac:inkMkLst>
        </pc:inkChg>
        <pc:inkChg chg="add del">
          <ac:chgData name="Xiaohao Cai" userId="99f43560-6d0c-4be3-8373-5d962e988eab" providerId="ADAL" clId="{7B163D40-1C79-4F42-8DCE-FEE24F6A2C89}" dt="2021-02-11T21:07:25.492" v="49"/>
          <ac:inkMkLst>
            <pc:docMk/>
            <pc:sldMk cId="2582129607" sldId="288"/>
            <ac:inkMk id="35" creationId="{826C2628-CF49-6D4A-9856-83E9F47A911E}"/>
          </ac:inkMkLst>
        </pc:inkChg>
        <pc:inkChg chg="add del">
          <ac:chgData name="Xiaohao Cai" userId="99f43560-6d0c-4be3-8373-5d962e988eab" providerId="ADAL" clId="{7B163D40-1C79-4F42-8DCE-FEE24F6A2C89}" dt="2021-02-11T21:07:25.499" v="51"/>
          <ac:inkMkLst>
            <pc:docMk/>
            <pc:sldMk cId="2582129607" sldId="288"/>
            <ac:inkMk id="36" creationId="{09901B0D-8264-1E43-A922-2688BACCD1AC}"/>
          </ac:inkMkLst>
        </pc:inkChg>
        <pc:inkChg chg="add del topLvl">
          <ac:chgData name="Xiaohao Cai" userId="99f43560-6d0c-4be3-8373-5d962e988eab" providerId="ADAL" clId="{7B163D40-1C79-4F42-8DCE-FEE24F6A2C89}" dt="2021-02-11T21:08:05.156" v="103"/>
          <ac:inkMkLst>
            <pc:docMk/>
            <pc:sldMk cId="2582129607" sldId="288"/>
            <ac:inkMk id="38" creationId="{6CCB8BDB-DDE0-1A4C-BE8A-568197D19A54}"/>
          </ac:inkMkLst>
        </pc:inkChg>
        <pc:inkChg chg="add del topLvl">
          <ac:chgData name="Xiaohao Cai" userId="99f43560-6d0c-4be3-8373-5d962e988eab" providerId="ADAL" clId="{7B163D40-1C79-4F42-8DCE-FEE24F6A2C89}" dt="2021-02-11T21:08:05.113" v="95"/>
          <ac:inkMkLst>
            <pc:docMk/>
            <pc:sldMk cId="2582129607" sldId="288"/>
            <ac:inkMk id="39" creationId="{4AB17573-0F32-3D49-B724-A533081D0773}"/>
          </ac:inkMkLst>
        </pc:inkChg>
        <pc:inkChg chg="add del topLvl">
          <ac:chgData name="Xiaohao Cai" userId="99f43560-6d0c-4be3-8373-5d962e988eab" providerId="ADAL" clId="{7B163D40-1C79-4F42-8DCE-FEE24F6A2C89}" dt="2021-02-11T21:08:05.197" v="116"/>
          <ac:inkMkLst>
            <pc:docMk/>
            <pc:sldMk cId="2582129607" sldId="288"/>
            <ac:inkMk id="40" creationId="{A0870643-FC9F-0345-9DF2-EE687D2B8219}"/>
          </ac:inkMkLst>
        </pc:inkChg>
        <pc:inkChg chg="add del topLvl">
          <ac:chgData name="Xiaohao Cai" userId="99f43560-6d0c-4be3-8373-5d962e988eab" providerId="ADAL" clId="{7B163D40-1C79-4F42-8DCE-FEE24F6A2C89}" dt="2021-02-11T21:08:05.179" v="109"/>
          <ac:inkMkLst>
            <pc:docMk/>
            <pc:sldMk cId="2582129607" sldId="288"/>
            <ac:inkMk id="41" creationId="{AF9430C9-E3EF-BC41-BE40-601CDAD239B6}"/>
          </ac:inkMkLst>
        </pc:inkChg>
        <pc:inkChg chg="add del topLvl">
          <ac:chgData name="Xiaohao Cai" userId="99f43560-6d0c-4be3-8373-5d962e988eab" providerId="ADAL" clId="{7B163D40-1C79-4F42-8DCE-FEE24F6A2C89}" dt="2021-02-11T21:08:05.143" v="100"/>
          <ac:inkMkLst>
            <pc:docMk/>
            <pc:sldMk cId="2582129607" sldId="288"/>
            <ac:inkMk id="42" creationId="{F741D69F-206F-CA49-90B2-37494EF65CCE}"/>
          </ac:inkMkLst>
        </pc:inkChg>
        <pc:inkChg chg="add del topLvl">
          <ac:chgData name="Xiaohao Cai" userId="99f43560-6d0c-4be3-8373-5d962e988eab" providerId="ADAL" clId="{7B163D40-1C79-4F42-8DCE-FEE24F6A2C89}" dt="2021-02-11T21:08:05.175" v="108"/>
          <ac:inkMkLst>
            <pc:docMk/>
            <pc:sldMk cId="2582129607" sldId="288"/>
            <ac:inkMk id="43" creationId="{F2385DC3-FC95-3347-A1E0-4707F363F983}"/>
          </ac:inkMkLst>
        </pc:inkChg>
        <pc:inkChg chg="add del topLvl">
          <ac:chgData name="Xiaohao Cai" userId="99f43560-6d0c-4be3-8373-5d962e988eab" providerId="ADAL" clId="{7B163D40-1C79-4F42-8DCE-FEE24F6A2C89}" dt="2021-02-11T21:08:05.133" v="98"/>
          <ac:inkMkLst>
            <pc:docMk/>
            <pc:sldMk cId="2582129607" sldId="288"/>
            <ac:inkMk id="45" creationId="{1292EEA8-C1A9-9E4E-9DFA-118552C525FA}"/>
          </ac:inkMkLst>
        </pc:inkChg>
        <pc:inkChg chg="add del topLvl">
          <ac:chgData name="Xiaohao Cai" userId="99f43560-6d0c-4be3-8373-5d962e988eab" providerId="ADAL" clId="{7B163D40-1C79-4F42-8DCE-FEE24F6A2C89}" dt="2021-02-11T21:08:05.089" v="93"/>
          <ac:inkMkLst>
            <pc:docMk/>
            <pc:sldMk cId="2582129607" sldId="288"/>
            <ac:inkMk id="46" creationId="{907FEE09-E76C-FE42-9F1B-50636E5D8941}"/>
          </ac:inkMkLst>
        </pc:inkChg>
        <pc:inkChg chg="add del topLvl">
          <ac:chgData name="Xiaohao Cai" userId="99f43560-6d0c-4be3-8373-5d962e988eab" providerId="ADAL" clId="{7B163D40-1C79-4F42-8DCE-FEE24F6A2C89}" dt="2021-02-11T21:08:05.190" v="113"/>
          <ac:inkMkLst>
            <pc:docMk/>
            <pc:sldMk cId="2582129607" sldId="288"/>
            <ac:inkMk id="47" creationId="{7ED34F94-ABC2-A842-A97E-E515C166A4CC}"/>
          </ac:inkMkLst>
        </pc:inkChg>
        <pc:inkChg chg="add del topLvl">
          <ac:chgData name="Xiaohao Cai" userId="99f43560-6d0c-4be3-8373-5d962e988eab" providerId="ADAL" clId="{7B163D40-1C79-4F42-8DCE-FEE24F6A2C89}" dt="2021-02-11T21:08:05.160" v="104"/>
          <ac:inkMkLst>
            <pc:docMk/>
            <pc:sldMk cId="2582129607" sldId="288"/>
            <ac:inkMk id="48" creationId="{84033D79-596A-2D43-A025-D4BBDB59D254}"/>
          </ac:inkMkLst>
        </pc:inkChg>
        <pc:inkChg chg="add del topLvl">
          <ac:chgData name="Xiaohao Cai" userId="99f43560-6d0c-4be3-8373-5d962e988eab" providerId="ADAL" clId="{7B163D40-1C79-4F42-8DCE-FEE24F6A2C89}" dt="2021-02-11T21:08:05.152" v="102"/>
          <ac:inkMkLst>
            <pc:docMk/>
            <pc:sldMk cId="2582129607" sldId="288"/>
            <ac:inkMk id="49" creationId="{3881D020-D794-F641-A21C-3035AE2479BB}"/>
          </ac:inkMkLst>
        </pc:inkChg>
        <pc:inkChg chg="add del topLvl">
          <ac:chgData name="Xiaohao Cai" userId="99f43560-6d0c-4be3-8373-5d962e988eab" providerId="ADAL" clId="{7B163D40-1C79-4F42-8DCE-FEE24F6A2C89}" dt="2021-02-11T21:08:05.101" v="94"/>
          <ac:inkMkLst>
            <pc:docMk/>
            <pc:sldMk cId="2582129607" sldId="288"/>
            <ac:inkMk id="51" creationId="{96E4E441-DF0D-5C42-84B0-02318EBA756C}"/>
          </ac:inkMkLst>
        </pc:inkChg>
        <pc:inkChg chg="add del topLvl">
          <ac:chgData name="Xiaohao Cai" userId="99f43560-6d0c-4be3-8373-5d962e988eab" providerId="ADAL" clId="{7B163D40-1C79-4F42-8DCE-FEE24F6A2C89}" dt="2021-02-11T21:08:05.196" v="115"/>
          <ac:inkMkLst>
            <pc:docMk/>
            <pc:sldMk cId="2582129607" sldId="288"/>
            <ac:inkMk id="53" creationId="{752DEFEF-10B3-9A47-88D4-6314EA177937}"/>
          </ac:inkMkLst>
        </pc:inkChg>
        <pc:inkChg chg="add del">
          <ac:chgData name="Xiaohao Cai" userId="99f43560-6d0c-4be3-8373-5d962e988eab" providerId="ADAL" clId="{7B163D40-1C79-4F42-8DCE-FEE24F6A2C89}" dt="2021-02-11T21:08:05.147" v="101"/>
          <ac:inkMkLst>
            <pc:docMk/>
            <pc:sldMk cId="2582129607" sldId="288"/>
            <ac:inkMk id="54" creationId="{F01EB873-A132-564A-88B2-26469F7EDA67}"/>
          </ac:inkMkLst>
        </pc:inkChg>
        <pc:inkChg chg="add del topLvl">
          <ac:chgData name="Xiaohao Cai" userId="99f43560-6d0c-4be3-8373-5d962e988eab" providerId="ADAL" clId="{7B163D40-1C79-4F42-8DCE-FEE24F6A2C89}" dt="2021-02-11T21:08:05.192" v="114"/>
          <ac:inkMkLst>
            <pc:docMk/>
            <pc:sldMk cId="2582129607" sldId="288"/>
            <ac:inkMk id="56" creationId="{3E4E7A6F-CC21-0648-A3D1-F4049DBB6428}"/>
          </ac:inkMkLst>
        </pc:inkChg>
        <pc:inkChg chg="add del topLvl">
          <ac:chgData name="Xiaohao Cai" userId="99f43560-6d0c-4be3-8373-5d962e988eab" providerId="ADAL" clId="{7B163D40-1C79-4F42-8DCE-FEE24F6A2C89}" dt="2021-02-11T21:08:05.172" v="107"/>
          <ac:inkMkLst>
            <pc:docMk/>
            <pc:sldMk cId="2582129607" sldId="288"/>
            <ac:inkMk id="57" creationId="{C1918144-224F-0247-B178-D4500BBFC865}"/>
          </ac:inkMkLst>
        </pc:inkChg>
        <pc:inkChg chg="add del topLvl">
          <ac:chgData name="Xiaohao Cai" userId="99f43560-6d0c-4be3-8373-5d962e988eab" providerId="ADAL" clId="{7B163D40-1C79-4F42-8DCE-FEE24F6A2C89}" dt="2021-02-11T21:08:05.187" v="112"/>
          <ac:inkMkLst>
            <pc:docMk/>
            <pc:sldMk cId="2582129607" sldId="288"/>
            <ac:inkMk id="59" creationId="{E51E2094-0BED-EE4B-B9B1-8EC283B9A4FA}"/>
          </ac:inkMkLst>
        </pc:inkChg>
        <pc:inkChg chg="add del topLvl">
          <ac:chgData name="Xiaohao Cai" userId="99f43560-6d0c-4be3-8373-5d962e988eab" providerId="ADAL" clId="{7B163D40-1C79-4F42-8DCE-FEE24F6A2C89}" dt="2021-02-11T21:08:05.119" v="96"/>
          <ac:inkMkLst>
            <pc:docMk/>
            <pc:sldMk cId="2582129607" sldId="288"/>
            <ac:inkMk id="60" creationId="{4D9E524D-A541-FB42-AE44-0CD483FA2DCF}"/>
          </ac:inkMkLst>
        </pc:inkChg>
        <pc:inkChg chg="add del topLvl">
          <ac:chgData name="Xiaohao Cai" userId="99f43560-6d0c-4be3-8373-5d962e988eab" providerId="ADAL" clId="{7B163D40-1C79-4F42-8DCE-FEE24F6A2C89}" dt="2021-02-11T21:08:05.182" v="110"/>
          <ac:inkMkLst>
            <pc:docMk/>
            <pc:sldMk cId="2582129607" sldId="288"/>
            <ac:inkMk id="61" creationId="{E9EADAB5-16BA-F44B-88F6-3AE352D8C339}"/>
          </ac:inkMkLst>
        </pc:inkChg>
        <pc:inkChg chg="add del topLvl">
          <ac:chgData name="Xiaohao Cai" userId="99f43560-6d0c-4be3-8373-5d962e988eab" providerId="ADAL" clId="{7B163D40-1C79-4F42-8DCE-FEE24F6A2C89}" dt="2021-02-11T21:08:05.167" v="106"/>
          <ac:inkMkLst>
            <pc:docMk/>
            <pc:sldMk cId="2582129607" sldId="288"/>
            <ac:inkMk id="62" creationId="{7F41EA4E-100C-9E48-8EDC-4467A66545C7}"/>
          </ac:inkMkLst>
        </pc:inkChg>
        <pc:inkChg chg="add del">
          <ac:chgData name="Xiaohao Cai" userId="99f43560-6d0c-4be3-8373-5d962e988eab" providerId="ADAL" clId="{7B163D40-1C79-4F42-8DCE-FEE24F6A2C89}" dt="2021-02-11T21:08:05.137" v="99"/>
          <ac:inkMkLst>
            <pc:docMk/>
            <pc:sldMk cId="2582129607" sldId="288"/>
            <ac:inkMk id="64" creationId="{CB3529A9-900D-F743-BA56-364597EF9FCC}"/>
          </ac:inkMkLst>
        </pc:inkChg>
        <pc:inkChg chg="add del topLvl">
          <ac:chgData name="Xiaohao Cai" userId="99f43560-6d0c-4be3-8373-5d962e988eab" providerId="ADAL" clId="{7B163D40-1C79-4F42-8DCE-FEE24F6A2C89}" dt="2021-02-11T21:08:05.186" v="111"/>
          <ac:inkMkLst>
            <pc:docMk/>
            <pc:sldMk cId="2582129607" sldId="288"/>
            <ac:inkMk id="65" creationId="{2F771945-BFC7-054D-A1D9-839C9C16697E}"/>
          </ac:inkMkLst>
        </pc:inkChg>
        <pc:inkChg chg="add del">
          <ac:chgData name="Xiaohao Cai" userId="99f43560-6d0c-4be3-8373-5d962e988eab" providerId="ADAL" clId="{7B163D40-1C79-4F42-8DCE-FEE24F6A2C89}" dt="2021-02-11T21:08:05.125" v="97"/>
          <ac:inkMkLst>
            <pc:docMk/>
            <pc:sldMk cId="2582129607" sldId="288"/>
            <ac:inkMk id="66" creationId="{41C6439C-97CA-1141-A8C5-91B3D2F61DB4}"/>
          </ac:inkMkLst>
        </pc:inkChg>
        <pc:inkChg chg="add del">
          <ac:chgData name="Xiaohao Cai" userId="99f43560-6d0c-4be3-8373-5d962e988eab" providerId="ADAL" clId="{7B163D40-1C79-4F42-8DCE-FEE24F6A2C89}" dt="2021-02-11T21:08:05.164" v="105"/>
          <ac:inkMkLst>
            <pc:docMk/>
            <pc:sldMk cId="2582129607" sldId="288"/>
            <ac:inkMk id="67" creationId="{92F152AC-9425-5949-83AF-08E0E3BD62DF}"/>
          </ac:inkMkLst>
        </pc:inkChg>
        <pc:inkChg chg="add topLvl">
          <ac:chgData name="Xiaohao Cai" userId="99f43560-6d0c-4be3-8373-5d962e988eab" providerId="ADAL" clId="{7B163D40-1C79-4F42-8DCE-FEE24F6A2C89}" dt="2021-02-11T21:08:25.269" v="130"/>
          <ac:inkMkLst>
            <pc:docMk/>
            <pc:sldMk cId="2582129607" sldId="288"/>
            <ac:inkMk id="69" creationId="{386C7B8D-CD2D-5D4D-B97A-F0B2DA8B61F2}"/>
          </ac:inkMkLst>
        </pc:inkChg>
        <pc:inkChg chg="add topLvl">
          <ac:chgData name="Xiaohao Cai" userId="99f43560-6d0c-4be3-8373-5d962e988eab" providerId="ADAL" clId="{7B163D40-1C79-4F42-8DCE-FEE24F6A2C89}" dt="2021-02-11T21:08:25.269" v="130"/>
          <ac:inkMkLst>
            <pc:docMk/>
            <pc:sldMk cId="2582129607" sldId="288"/>
            <ac:inkMk id="70" creationId="{4F33923D-1319-E14C-8D32-1C8E2345D50A}"/>
          </ac:inkMkLst>
        </pc:inkChg>
        <pc:inkChg chg="add topLvl">
          <ac:chgData name="Xiaohao Cai" userId="99f43560-6d0c-4be3-8373-5d962e988eab" providerId="ADAL" clId="{7B163D40-1C79-4F42-8DCE-FEE24F6A2C89}" dt="2021-02-11T21:08:25.269" v="130"/>
          <ac:inkMkLst>
            <pc:docMk/>
            <pc:sldMk cId="2582129607" sldId="288"/>
            <ac:inkMk id="71" creationId="{1FE2AAEE-B864-9F4B-919F-F2D3D88301B1}"/>
          </ac:inkMkLst>
        </pc:inkChg>
        <pc:inkChg chg="add topLvl">
          <ac:chgData name="Xiaohao Cai" userId="99f43560-6d0c-4be3-8373-5d962e988eab" providerId="ADAL" clId="{7B163D40-1C79-4F42-8DCE-FEE24F6A2C89}" dt="2021-02-11T21:08:25.269" v="130"/>
          <ac:inkMkLst>
            <pc:docMk/>
            <pc:sldMk cId="2582129607" sldId="288"/>
            <ac:inkMk id="72" creationId="{4151EF2C-C7D6-4A44-B45C-1DC11F826146}"/>
          </ac:inkMkLst>
        </pc:inkChg>
        <pc:inkChg chg="add topLvl">
          <ac:chgData name="Xiaohao Cai" userId="99f43560-6d0c-4be3-8373-5d962e988eab" providerId="ADAL" clId="{7B163D40-1C79-4F42-8DCE-FEE24F6A2C89}" dt="2021-02-11T21:08:25.269" v="130"/>
          <ac:inkMkLst>
            <pc:docMk/>
            <pc:sldMk cId="2582129607" sldId="288"/>
            <ac:inkMk id="73" creationId="{335F4C27-95A1-9F4E-822B-9EAB9F394185}"/>
          </ac:inkMkLst>
        </pc:inkChg>
        <pc:inkChg chg="add topLvl">
          <ac:chgData name="Xiaohao Cai" userId="99f43560-6d0c-4be3-8373-5d962e988eab" providerId="ADAL" clId="{7B163D40-1C79-4F42-8DCE-FEE24F6A2C89}" dt="2021-02-11T21:08:25.269" v="130"/>
          <ac:inkMkLst>
            <pc:docMk/>
            <pc:sldMk cId="2582129607" sldId="288"/>
            <ac:inkMk id="74" creationId="{01E06EA4-FC89-274E-9B70-A4184A3A84C9}"/>
          </ac:inkMkLst>
        </pc:inkChg>
        <pc:inkChg chg="add topLvl">
          <ac:chgData name="Xiaohao Cai" userId="99f43560-6d0c-4be3-8373-5d962e988eab" providerId="ADAL" clId="{7B163D40-1C79-4F42-8DCE-FEE24F6A2C89}" dt="2021-02-11T21:08:25.269" v="130"/>
          <ac:inkMkLst>
            <pc:docMk/>
            <pc:sldMk cId="2582129607" sldId="288"/>
            <ac:inkMk id="75" creationId="{D2F40576-F4D3-E147-9C0C-5194D7596D93}"/>
          </ac:inkMkLst>
        </pc:inkChg>
        <pc:inkChg chg="add topLvl">
          <ac:chgData name="Xiaohao Cai" userId="99f43560-6d0c-4be3-8373-5d962e988eab" providerId="ADAL" clId="{7B163D40-1C79-4F42-8DCE-FEE24F6A2C89}" dt="2021-02-11T21:08:25.269" v="130"/>
          <ac:inkMkLst>
            <pc:docMk/>
            <pc:sldMk cId="2582129607" sldId="288"/>
            <ac:inkMk id="76" creationId="{491C029E-D9FB-8746-9445-E65ED170CC3C}"/>
          </ac:inkMkLst>
        </pc:inkChg>
        <pc:inkChg chg="add topLvl">
          <ac:chgData name="Xiaohao Cai" userId="99f43560-6d0c-4be3-8373-5d962e988eab" providerId="ADAL" clId="{7B163D40-1C79-4F42-8DCE-FEE24F6A2C89}" dt="2021-02-11T21:08:25.269" v="130"/>
          <ac:inkMkLst>
            <pc:docMk/>
            <pc:sldMk cId="2582129607" sldId="288"/>
            <ac:inkMk id="77" creationId="{3F52EC3D-FF20-0B4E-9ACE-C8542C80A5E0}"/>
          </ac:inkMkLst>
        </pc:inkChg>
        <pc:inkChg chg="add topLvl">
          <ac:chgData name="Xiaohao Cai" userId="99f43560-6d0c-4be3-8373-5d962e988eab" providerId="ADAL" clId="{7B163D40-1C79-4F42-8DCE-FEE24F6A2C89}" dt="2021-02-11T21:08:25.269" v="130"/>
          <ac:inkMkLst>
            <pc:docMk/>
            <pc:sldMk cId="2582129607" sldId="288"/>
            <ac:inkMk id="78" creationId="{D7A2208A-F6F0-CE43-A721-80352EFD14FA}"/>
          </ac:inkMkLst>
        </pc:inkChg>
        <pc:inkChg chg="add">
          <ac:chgData name="Xiaohao Cai" userId="99f43560-6d0c-4be3-8373-5d962e988eab" providerId="ADAL" clId="{7B163D40-1C79-4F42-8DCE-FEE24F6A2C89}" dt="2021-02-11T21:08:24.152" v="128"/>
          <ac:inkMkLst>
            <pc:docMk/>
            <pc:sldMk cId="2582129607" sldId="288"/>
            <ac:inkMk id="80" creationId="{DB95EF1E-6557-004C-A05D-C128E416B73C}"/>
          </ac:inkMkLst>
        </pc:inkChg>
        <pc:inkChg chg="add">
          <ac:chgData name="Xiaohao Cai" userId="99f43560-6d0c-4be3-8373-5d962e988eab" providerId="ADAL" clId="{7B163D40-1C79-4F42-8DCE-FEE24F6A2C89}" dt="2021-02-11T21:08:24.385" v="129"/>
          <ac:inkMkLst>
            <pc:docMk/>
            <pc:sldMk cId="2582129607" sldId="288"/>
            <ac:inkMk id="81" creationId="{7C840423-DBBF-E443-B85E-F03FFD58189D}"/>
          </ac:inkMkLst>
        </pc:inkChg>
        <pc:inkChg chg="add">
          <ac:chgData name="Xiaohao Cai" userId="99f43560-6d0c-4be3-8373-5d962e988eab" providerId="ADAL" clId="{7B163D40-1C79-4F42-8DCE-FEE24F6A2C89}" dt="2021-02-11T21:08:25.443" v="131"/>
          <ac:inkMkLst>
            <pc:docMk/>
            <pc:sldMk cId="2582129607" sldId="288"/>
            <ac:inkMk id="83" creationId="{CE33B806-54EB-0749-93A9-D645F90FF37B}"/>
          </ac:inkMkLst>
        </pc:inkChg>
        <pc:inkChg chg="add">
          <ac:chgData name="Xiaohao Cai" userId="99f43560-6d0c-4be3-8373-5d962e988eab" providerId="ADAL" clId="{7B163D40-1C79-4F42-8DCE-FEE24F6A2C89}" dt="2021-02-11T21:08:25.612" v="132"/>
          <ac:inkMkLst>
            <pc:docMk/>
            <pc:sldMk cId="2582129607" sldId="288"/>
            <ac:inkMk id="84" creationId="{48145E26-6741-CF4D-96F2-19FDD1433950}"/>
          </ac:inkMkLst>
        </pc:inkChg>
        <pc:inkChg chg="add">
          <ac:chgData name="Xiaohao Cai" userId="99f43560-6d0c-4be3-8373-5d962e988eab" providerId="ADAL" clId="{7B163D40-1C79-4F42-8DCE-FEE24F6A2C89}" dt="2021-02-11T21:08:25.954" v="133"/>
          <ac:inkMkLst>
            <pc:docMk/>
            <pc:sldMk cId="2582129607" sldId="288"/>
            <ac:inkMk id="85" creationId="{5DCBF2D6-5F22-6745-9560-3A63AD2CB676}"/>
          </ac:inkMkLst>
        </pc:inkChg>
        <pc:inkChg chg="add">
          <ac:chgData name="Xiaohao Cai" userId="99f43560-6d0c-4be3-8373-5d962e988eab" providerId="ADAL" clId="{7B163D40-1C79-4F42-8DCE-FEE24F6A2C89}" dt="2021-02-11T21:08:26.370" v="134"/>
          <ac:inkMkLst>
            <pc:docMk/>
            <pc:sldMk cId="2582129607" sldId="288"/>
            <ac:inkMk id="86" creationId="{8139F5B5-D298-094E-9AA6-331A9A09C585}"/>
          </ac:inkMkLst>
        </pc:inkChg>
        <pc:inkChg chg="add">
          <ac:chgData name="Xiaohao Cai" userId="99f43560-6d0c-4be3-8373-5d962e988eab" providerId="ADAL" clId="{7B163D40-1C79-4F42-8DCE-FEE24F6A2C89}" dt="2021-02-11T21:08:26.589" v="135"/>
          <ac:inkMkLst>
            <pc:docMk/>
            <pc:sldMk cId="2582129607" sldId="288"/>
            <ac:inkMk id="87" creationId="{7E438BE6-CBEF-AD49-92CB-6F5F75EDA252}"/>
          </ac:inkMkLst>
        </pc:inkChg>
        <pc:inkChg chg="add">
          <ac:chgData name="Xiaohao Cai" userId="99f43560-6d0c-4be3-8373-5d962e988eab" providerId="ADAL" clId="{7B163D40-1C79-4F42-8DCE-FEE24F6A2C89}" dt="2021-02-11T21:08:26.946" v="136"/>
          <ac:inkMkLst>
            <pc:docMk/>
            <pc:sldMk cId="2582129607" sldId="288"/>
            <ac:inkMk id="88" creationId="{6834121B-2DD4-6B4B-94A2-57112C838522}"/>
          </ac:inkMkLst>
        </pc:inkChg>
        <pc:inkChg chg="add">
          <ac:chgData name="Xiaohao Cai" userId="99f43560-6d0c-4be3-8373-5d962e988eab" providerId="ADAL" clId="{7B163D40-1C79-4F42-8DCE-FEE24F6A2C89}" dt="2021-02-11T21:08:27.204" v="137"/>
          <ac:inkMkLst>
            <pc:docMk/>
            <pc:sldMk cId="2582129607" sldId="288"/>
            <ac:inkMk id="89" creationId="{5D43D220-A170-BC42-A334-D2B8D1AF8490}"/>
          </ac:inkMkLst>
        </pc:inkChg>
        <pc:inkChg chg="add">
          <ac:chgData name="Xiaohao Cai" userId="99f43560-6d0c-4be3-8373-5d962e988eab" providerId="ADAL" clId="{7B163D40-1C79-4F42-8DCE-FEE24F6A2C89}" dt="2021-02-11T21:08:27.778" v="138"/>
          <ac:inkMkLst>
            <pc:docMk/>
            <pc:sldMk cId="2582129607" sldId="288"/>
            <ac:inkMk id="90" creationId="{EEAC34A9-2628-884D-9433-A4766C9387B2}"/>
          </ac:inkMkLst>
        </pc:inkChg>
        <pc:inkChg chg="add">
          <ac:chgData name="Xiaohao Cai" userId="99f43560-6d0c-4be3-8373-5d962e988eab" providerId="ADAL" clId="{7B163D40-1C79-4F42-8DCE-FEE24F6A2C89}" dt="2021-02-11T21:08:28.369" v="139"/>
          <ac:inkMkLst>
            <pc:docMk/>
            <pc:sldMk cId="2582129607" sldId="288"/>
            <ac:inkMk id="91" creationId="{A6C83A5A-BE44-CB46-ACA1-839A0113B619}"/>
          </ac:inkMkLst>
        </pc:inkChg>
        <pc:inkChg chg="add">
          <ac:chgData name="Xiaohao Cai" userId="99f43560-6d0c-4be3-8373-5d962e988eab" providerId="ADAL" clId="{7B163D40-1C79-4F42-8DCE-FEE24F6A2C89}" dt="2021-02-11T21:08:28.600" v="140"/>
          <ac:inkMkLst>
            <pc:docMk/>
            <pc:sldMk cId="2582129607" sldId="288"/>
            <ac:inkMk id="92" creationId="{72B52911-8400-204A-9BE8-706DA6A5950C}"/>
          </ac:inkMkLst>
        </pc:inkChg>
        <pc:inkChg chg="add del topLvl">
          <ac:chgData name="Xiaohao Cai" userId="99f43560-6d0c-4be3-8373-5d962e988eab" providerId="ADAL" clId="{7B163D40-1C79-4F42-8DCE-FEE24F6A2C89}" dt="2021-02-11T21:13:37.612" v="487"/>
          <ac:inkMkLst>
            <pc:docMk/>
            <pc:sldMk cId="2582129607" sldId="288"/>
            <ac:inkMk id="94" creationId="{53ED370B-FF55-E94A-9358-3CCDEFDA3AE7}"/>
          </ac:inkMkLst>
        </pc:inkChg>
        <pc:inkChg chg="add del">
          <ac:chgData name="Xiaohao Cai" userId="99f43560-6d0c-4be3-8373-5d962e988eab" providerId="ADAL" clId="{7B163D40-1C79-4F42-8DCE-FEE24F6A2C89}" dt="2021-02-11T21:08:34.029" v="148"/>
          <ac:inkMkLst>
            <pc:docMk/>
            <pc:sldMk cId="2582129607" sldId="288"/>
            <ac:inkMk id="95" creationId="{42D732D5-C094-574C-9893-E6EBC969D002}"/>
          </ac:inkMkLst>
        </pc:inkChg>
        <pc:inkChg chg="add del topLvl">
          <ac:chgData name="Xiaohao Cai" userId="99f43560-6d0c-4be3-8373-5d962e988eab" providerId="ADAL" clId="{7B163D40-1C79-4F42-8DCE-FEE24F6A2C89}" dt="2021-02-11T21:08:34.037" v="149"/>
          <ac:inkMkLst>
            <pc:docMk/>
            <pc:sldMk cId="2582129607" sldId="288"/>
            <ac:inkMk id="96" creationId="{E2852BEF-2FD0-C64A-8508-B2FC73719D07}"/>
          </ac:inkMkLst>
        </pc:inkChg>
        <pc:inkChg chg="add del">
          <ac:chgData name="Xiaohao Cai" userId="99f43560-6d0c-4be3-8373-5d962e988eab" providerId="ADAL" clId="{7B163D40-1C79-4F42-8DCE-FEE24F6A2C89}" dt="2021-02-11T21:08:34.022" v="147"/>
          <ac:inkMkLst>
            <pc:docMk/>
            <pc:sldMk cId="2582129607" sldId="288"/>
            <ac:inkMk id="97" creationId="{FFECA547-CA60-104C-A401-9FC2FD6AA304}"/>
          </ac:inkMkLst>
        </pc:inkChg>
        <pc:inkChg chg="add topLvl">
          <ac:chgData name="Xiaohao Cai" userId="99f43560-6d0c-4be3-8373-5d962e988eab" providerId="ADAL" clId="{7B163D40-1C79-4F42-8DCE-FEE24F6A2C89}" dt="2021-02-11T21:08:42.822" v="161"/>
          <ac:inkMkLst>
            <pc:docMk/>
            <pc:sldMk cId="2582129607" sldId="288"/>
            <ac:inkMk id="99" creationId="{C095B4A3-8E09-854B-AB28-B73351A2CAD1}"/>
          </ac:inkMkLst>
        </pc:inkChg>
        <pc:inkChg chg="add topLvl">
          <ac:chgData name="Xiaohao Cai" userId="99f43560-6d0c-4be3-8373-5d962e988eab" providerId="ADAL" clId="{7B163D40-1C79-4F42-8DCE-FEE24F6A2C89}" dt="2021-02-11T21:08:42.822" v="161"/>
          <ac:inkMkLst>
            <pc:docMk/>
            <pc:sldMk cId="2582129607" sldId="288"/>
            <ac:inkMk id="100" creationId="{A706EF0E-5312-1745-97CD-1E05F78513FD}"/>
          </ac:inkMkLst>
        </pc:inkChg>
        <pc:inkChg chg="add topLvl">
          <ac:chgData name="Xiaohao Cai" userId="99f43560-6d0c-4be3-8373-5d962e988eab" providerId="ADAL" clId="{7B163D40-1C79-4F42-8DCE-FEE24F6A2C89}" dt="2021-02-11T21:08:42.822" v="161"/>
          <ac:inkMkLst>
            <pc:docMk/>
            <pc:sldMk cId="2582129607" sldId="288"/>
            <ac:inkMk id="102" creationId="{6060B925-E04F-BC47-80C4-C0F89F7121DB}"/>
          </ac:inkMkLst>
        </pc:inkChg>
        <pc:inkChg chg="add topLvl">
          <ac:chgData name="Xiaohao Cai" userId="99f43560-6d0c-4be3-8373-5d962e988eab" providerId="ADAL" clId="{7B163D40-1C79-4F42-8DCE-FEE24F6A2C89}" dt="2021-02-11T21:08:42.822" v="161"/>
          <ac:inkMkLst>
            <pc:docMk/>
            <pc:sldMk cId="2582129607" sldId="288"/>
            <ac:inkMk id="103" creationId="{2B3737BF-4B7A-E545-815D-2566A4D47058}"/>
          </ac:inkMkLst>
        </pc:inkChg>
        <pc:inkChg chg="add topLvl">
          <ac:chgData name="Xiaohao Cai" userId="99f43560-6d0c-4be3-8373-5d962e988eab" providerId="ADAL" clId="{7B163D40-1C79-4F42-8DCE-FEE24F6A2C89}" dt="2021-02-11T21:08:42.822" v="161"/>
          <ac:inkMkLst>
            <pc:docMk/>
            <pc:sldMk cId="2582129607" sldId="288"/>
            <ac:inkMk id="104" creationId="{C9C2B4DF-7D17-4D42-AAB6-9B92FB5648BC}"/>
          </ac:inkMkLst>
        </pc:inkChg>
        <pc:inkChg chg="add topLvl">
          <ac:chgData name="Xiaohao Cai" userId="99f43560-6d0c-4be3-8373-5d962e988eab" providerId="ADAL" clId="{7B163D40-1C79-4F42-8DCE-FEE24F6A2C89}" dt="2021-02-11T21:08:42.822" v="161"/>
          <ac:inkMkLst>
            <pc:docMk/>
            <pc:sldMk cId="2582129607" sldId="288"/>
            <ac:inkMk id="105" creationId="{A6B0D7F5-4907-D146-8A4A-7F58C3122CEA}"/>
          </ac:inkMkLst>
        </pc:inkChg>
        <pc:inkChg chg="add">
          <ac:chgData name="Xiaohao Cai" userId="99f43560-6d0c-4be3-8373-5d962e988eab" providerId="ADAL" clId="{7B163D40-1C79-4F42-8DCE-FEE24F6A2C89}" dt="2021-02-11T21:08:41.244" v="158"/>
          <ac:inkMkLst>
            <pc:docMk/>
            <pc:sldMk cId="2582129607" sldId="288"/>
            <ac:inkMk id="107" creationId="{1DBDC5E7-DB44-B14B-88D2-7762AC7341CE}"/>
          </ac:inkMkLst>
        </pc:inkChg>
        <pc:inkChg chg="add">
          <ac:chgData name="Xiaohao Cai" userId="99f43560-6d0c-4be3-8373-5d962e988eab" providerId="ADAL" clId="{7B163D40-1C79-4F42-8DCE-FEE24F6A2C89}" dt="2021-02-11T21:08:41.753" v="159"/>
          <ac:inkMkLst>
            <pc:docMk/>
            <pc:sldMk cId="2582129607" sldId="288"/>
            <ac:inkMk id="108" creationId="{36E83210-27B4-A14E-8D5A-BFDD272C5D2D}"/>
          </ac:inkMkLst>
        </pc:inkChg>
        <pc:inkChg chg="add">
          <ac:chgData name="Xiaohao Cai" userId="99f43560-6d0c-4be3-8373-5d962e988eab" providerId="ADAL" clId="{7B163D40-1C79-4F42-8DCE-FEE24F6A2C89}" dt="2021-02-11T21:08:41.945" v="160"/>
          <ac:inkMkLst>
            <pc:docMk/>
            <pc:sldMk cId="2582129607" sldId="288"/>
            <ac:inkMk id="109" creationId="{EBA82323-F2B2-B24B-808B-4A2569D5C3D8}"/>
          </ac:inkMkLst>
        </pc:inkChg>
        <pc:inkChg chg="add topLvl">
          <ac:chgData name="Xiaohao Cai" userId="99f43560-6d0c-4be3-8373-5d962e988eab" providerId="ADAL" clId="{7B163D40-1C79-4F42-8DCE-FEE24F6A2C89}" dt="2021-02-11T21:08:53.298" v="176"/>
          <ac:inkMkLst>
            <pc:docMk/>
            <pc:sldMk cId="2582129607" sldId="288"/>
            <ac:inkMk id="111" creationId="{2999172E-3A1C-6347-B322-0A22D7DA103B}"/>
          </ac:inkMkLst>
        </pc:inkChg>
        <pc:inkChg chg="add topLvl">
          <ac:chgData name="Xiaohao Cai" userId="99f43560-6d0c-4be3-8373-5d962e988eab" providerId="ADAL" clId="{7B163D40-1C79-4F42-8DCE-FEE24F6A2C89}" dt="2021-02-11T21:08:53.298" v="176"/>
          <ac:inkMkLst>
            <pc:docMk/>
            <pc:sldMk cId="2582129607" sldId="288"/>
            <ac:inkMk id="112" creationId="{D7ABDD50-167A-0840-B1B2-B0C8FCECF206}"/>
          </ac:inkMkLst>
        </pc:inkChg>
        <pc:inkChg chg="add topLvl">
          <ac:chgData name="Xiaohao Cai" userId="99f43560-6d0c-4be3-8373-5d962e988eab" providerId="ADAL" clId="{7B163D40-1C79-4F42-8DCE-FEE24F6A2C89}" dt="2021-02-11T21:08:53.298" v="176"/>
          <ac:inkMkLst>
            <pc:docMk/>
            <pc:sldMk cId="2582129607" sldId="288"/>
            <ac:inkMk id="113" creationId="{3CCF4410-2112-3448-8EB1-815AD702D32F}"/>
          </ac:inkMkLst>
        </pc:inkChg>
        <pc:inkChg chg="add topLvl">
          <ac:chgData name="Xiaohao Cai" userId="99f43560-6d0c-4be3-8373-5d962e988eab" providerId="ADAL" clId="{7B163D40-1C79-4F42-8DCE-FEE24F6A2C89}" dt="2021-02-11T21:08:53.298" v="176"/>
          <ac:inkMkLst>
            <pc:docMk/>
            <pc:sldMk cId="2582129607" sldId="288"/>
            <ac:inkMk id="114" creationId="{D337F38A-4791-1747-AE54-6FFD6E2FA099}"/>
          </ac:inkMkLst>
        </pc:inkChg>
        <pc:inkChg chg="add topLvl">
          <ac:chgData name="Xiaohao Cai" userId="99f43560-6d0c-4be3-8373-5d962e988eab" providerId="ADAL" clId="{7B163D40-1C79-4F42-8DCE-FEE24F6A2C89}" dt="2021-02-11T21:08:53.298" v="176"/>
          <ac:inkMkLst>
            <pc:docMk/>
            <pc:sldMk cId="2582129607" sldId="288"/>
            <ac:inkMk id="115" creationId="{B69049BA-8974-7D43-BA00-6E0ADAA1AC90}"/>
          </ac:inkMkLst>
        </pc:inkChg>
        <pc:inkChg chg="add">
          <ac:chgData name="Xiaohao Cai" userId="99f43560-6d0c-4be3-8373-5d962e988eab" providerId="ADAL" clId="{7B163D40-1C79-4F42-8DCE-FEE24F6A2C89}" dt="2021-02-11T21:08:50.141" v="168"/>
          <ac:inkMkLst>
            <pc:docMk/>
            <pc:sldMk cId="2582129607" sldId="288"/>
            <ac:inkMk id="117" creationId="{7EAF3135-39B4-224E-A686-E333D2260335}"/>
          </ac:inkMkLst>
        </pc:inkChg>
        <pc:inkChg chg="add">
          <ac:chgData name="Xiaohao Cai" userId="99f43560-6d0c-4be3-8373-5d962e988eab" providerId="ADAL" clId="{7B163D40-1C79-4F42-8DCE-FEE24F6A2C89}" dt="2021-02-11T21:08:50.396" v="169"/>
          <ac:inkMkLst>
            <pc:docMk/>
            <pc:sldMk cId="2582129607" sldId="288"/>
            <ac:inkMk id="118" creationId="{56EB9B05-AAE2-DC40-B3D3-460A006A8BAC}"/>
          </ac:inkMkLst>
        </pc:inkChg>
        <pc:inkChg chg="add">
          <ac:chgData name="Xiaohao Cai" userId="99f43560-6d0c-4be3-8373-5d962e988eab" providerId="ADAL" clId="{7B163D40-1C79-4F42-8DCE-FEE24F6A2C89}" dt="2021-02-11T21:08:50.585" v="170"/>
          <ac:inkMkLst>
            <pc:docMk/>
            <pc:sldMk cId="2582129607" sldId="288"/>
            <ac:inkMk id="119" creationId="{AB1E66F8-F486-9F4F-9F80-6CAADBDF92C9}"/>
          </ac:inkMkLst>
        </pc:inkChg>
        <pc:inkChg chg="add">
          <ac:chgData name="Xiaohao Cai" userId="99f43560-6d0c-4be3-8373-5d962e988eab" providerId="ADAL" clId="{7B163D40-1C79-4F42-8DCE-FEE24F6A2C89}" dt="2021-02-11T21:08:50.751" v="171"/>
          <ac:inkMkLst>
            <pc:docMk/>
            <pc:sldMk cId="2582129607" sldId="288"/>
            <ac:inkMk id="120" creationId="{783D1186-6FB7-4046-9221-F148348B1506}"/>
          </ac:inkMkLst>
        </pc:inkChg>
        <pc:inkChg chg="add">
          <ac:chgData name="Xiaohao Cai" userId="99f43560-6d0c-4be3-8373-5d962e988eab" providerId="ADAL" clId="{7B163D40-1C79-4F42-8DCE-FEE24F6A2C89}" dt="2021-02-11T21:08:51.048" v="172"/>
          <ac:inkMkLst>
            <pc:docMk/>
            <pc:sldMk cId="2582129607" sldId="288"/>
            <ac:inkMk id="121" creationId="{A23618D0-D924-994B-A4EA-A2164DE7AA49}"/>
          </ac:inkMkLst>
        </pc:inkChg>
        <pc:inkChg chg="add">
          <ac:chgData name="Xiaohao Cai" userId="99f43560-6d0c-4be3-8373-5d962e988eab" providerId="ADAL" clId="{7B163D40-1C79-4F42-8DCE-FEE24F6A2C89}" dt="2021-02-11T21:08:51.599" v="173"/>
          <ac:inkMkLst>
            <pc:docMk/>
            <pc:sldMk cId="2582129607" sldId="288"/>
            <ac:inkMk id="122" creationId="{7424F4D1-73DA-E546-8A6C-93B80DB5FAA8}"/>
          </ac:inkMkLst>
        </pc:inkChg>
        <pc:inkChg chg="add">
          <ac:chgData name="Xiaohao Cai" userId="99f43560-6d0c-4be3-8373-5d962e988eab" providerId="ADAL" clId="{7B163D40-1C79-4F42-8DCE-FEE24F6A2C89}" dt="2021-02-11T21:08:51.839" v="174"/>
          <ac:inkMkLst>
            <pc:docMk/>
            <pc:sldMk cId="2582129607" sldId="288"/>
            <ac:inkMk id="123" creationId="{2EA0F6F0-E618-304C-BE07-BF342D1B3D40}"/>
          </ac:inkMkLst>
        </pc:inkChg>
        <pc:inkChg chg="add">
          <ac:chgData name="Xiaohao Cai" userId="99f43560-6d0c-4be3-8373-5d962e988eab" providerId="ADAL" clId="{7B163D40-1C79-4F42-8DCE-FEE24F6A2C89}" dt="2021-02-11T21:08:52.467" v="175"/>
          <ac:inkMkLst>
            <pc:docMk/>
            <pc:sldMk cId="2582129607" sldId="288"/>
            <ac:inkMk id="124" creationId="{BB125F53-F851-5646-9E8A-A7A7322C0BC4}"/>
          </ac:inkMkLst>
        </pc:inkChg>
        <pc:inkChg chg="add">
          <ac:chgData name="Xiaohao Cai" userId="99f43560-6d0c-4be3-8373-5d962e988eab" providerId="ADAL" clId="{7B163D40-1C79-4F42-8DCE-FEE24F6A2C89}" dt="2021-02-11T21:08:54.815" v="177"/>
          <ac:inkMkLst>
            <pc:docMk/>
            <pc:sldMk cId="2582129607" sldId="288"/>
            <ac:inkMk id="126" creationId="{650668FE-E3F4-EF49-882F-26C556A7E2FC}"/>
          </ac:inkMkLst>
        </pc:inkChg>
        <pc:inkChg chg="add">
          <ac:chgData name="Xiaohao Cai" userId="99f43560-6d0c-4be3-8373-5d962e988eab" providerId="ADAL" clId="{7B163D40-1C79-4F42-8DCE-FEE24F6A2C89}" dt="2021-02-11T21:08:55.880" v="178"/>
          <ac:inkMkLst>
            <pc:docMk/>
            <pc:sldMk cId="2582129607" sldId="288"/>
            <ac:inkMk id="127" creationId="{DFBE14A6-10FE-9344-85C6-C8CCCD47FEEE}"/>
          </ac:inkMkLst>
        </pc:inkChg>
        <pc:inkChg chg="add">
          <ac:chgData name="Xiaohao Cai" userId="99f43560-6d0c-4be3-8373-5d962e988eab" providerId="ADAL" clId="{7B163D40-1C79-4F42-8DCE-FEE24F6A2C89}" dt="2021-02-11T21:08:56.288" v="179"/>
          <ac:inkMkLst>
            <pc:docMk/>
            <pc:sldMk cId="2582129607" sldId="288"/>
            <ac:inkMk id="128" creationId="{22056644-83B5-6A47-AC4B-E2700BF4483E}"/>
          </ac:inkMkLst>
        </pc:inkChg>
        <pc:inkChg chg="add">
          <ac:chgData name="Xiaohao Cai" userId="99f43560-6d0c-4be3-8373-5d962e988eab" providerId="ADAL" clId="{7B163D40-1C79-4F42-8DCE-FEE24F6A2C89}" dt="2021-02-11T21:08:57.360" v="180"/>
          <ac:inkMkLst>
            <pc:docMk/>
            <pc:sldMk cId="2582129607" sldId="288"/>
            <ac:inkMk id="129" creationId="{7381562C-2FD0-664A-8AA1-91DE8E97AEC0}"/>
          </ac:inkMkLst>
        </pc:inkChg>
        <pc:inkChg chg="add">
          <ac:chgData name="Xiaohao Cai" userId="99f43560-6d0c-4be3-8373-5d962e988eab" providerId="ADAL" clId="{7B163D40-1C79-4F42-8DCE-FEE24F6A2C89}" dt="2021-02-11T21:08:57.845" v="181"/>
          <ac:inkMkLst>
            <pc:docMk/>
            <pc:sldMk cId="2582129607" sldId="288"/>
            <ac:inkMk id="130" creationId="{74402DE1-FFE3-4240-9B96-60EC6ED24C15}"/>
          </ac:inkMkLst>
        </pc:inkChg>
        <pc:inkChg chg="add topLvl">
          <ac:chgData name="Xiaohao Cai" userId="99f43560-6d0c-4be3-8373-5d962e988eab" providerId="ADAL" clId="{7B163D40-1C79-4F42-8DCE-FEE24F6A2C89}" dt="2021-02-11T21:09:17.027" v="202"/>
          <ac:inkMkLst>
            <pc:docMk/>
            <pc:sldMk cId="2582129607" sldId="288"/>
            <ac:inkMk id="132" creationId="{318626A4-C25A-C04A-8061-A20AB15A71F8}"/>
          </ac:inkMkLst>
        </pc:inkChg>
        <pc:inkChg chg="add topLvl">
          <ac:chgData name="Xiaohao Cai" userId="99f43560-6d0c-4be3-8373-5d962e988eab" providerId="ADAL" clId="{7B163D40-1C79-4F42-8DCE-FEE24F6A2C89}" dt="2021-02-11T21:09:17.027" v="202"/>
          <ac:inkMkLst>
            <pc:docMk/>
            <pc:sldMk cId="2582129607" sldId="288"/>
            <ac:inkMk id="133" creationId="{C721ABE6-A3FF-3047-B0A1-F4C52C6DCD4B}"/>
          </ac:inkMkLst>
        </pc:inkChg>
        <pc:inkChg chg="add del">
          <ac:chgData name="Xiaohao Cai" userId="99f43560-6d0c-4be3-8373-5d962e988eab" providerId="ADAL" clId="{7B163D40-1C79-4F42-8DCE-FEE24F6A2C89}" dt="2021-02-11T21:09:09.496" v="193"/>
          <ac:inkMkLst>
            <pc:docMk/>
            <pc:sldMk cId="2582129607" sldId="288"/>
            <ac:inkMk id="134" creationId="{25DD6A79-6E21-A745-A5DD-0A673A6165FD}"/>
          </ac:inkMkLst>
        </pc:inkChg>
        <pc:inkChg chg="add del">
          <ac:chgData name="Xiaohao Cai" userId="99f43560-6d0c-4be3-8373-5d962e988eab" providerId="ADAL" clId="{7B163D40-1C79-4F42-8DCE-FEE24F6A2C89}" dt="2021-02-11T21:09:09.489" v="192"/>
          <ac:inkMkLst>
            <pc:docMk/>
            <pc:sldMk cId="2582129607" sldId="288"/>
            <ac:inkMk id="135" creationId="{F8FED334-B1F1-B74D-84D6-896E67264279}"/>
          </ac:inkMkLst>
        </pc:inkChg>
        <pc:inkChg chg="add del">
          <ac:chgData name="Xiaohao Cai" userId="99f43560-6d0c-4be3-8373-5d962e988eab" providerId="ADAL" clId="{7B163D40-1C79-4F42-8DCE-FEE24F6A2C89}" dt="2021-02-11T21:09:09.474" v="190"/>
          <ac:inkMkLst>
            <pc:docMk/>
            <pc:sldMk cId="2582129607" sldId="288"/>
            <ac:inkMk id="136" creationId="{AF6798CA-0AE7-3946-BBF7-4844C5E6CE90}"/>
          </ac:inkMkLst>
        </pc:inkChg>
        <pc:inkChg chg="add del">
          <ac:chgData name="Xiaohao Cai" userId="99f43560-6d0c-4be3-8373-5d962e988eab" providerId="ADAL" clId="{7B163D40-1C79-4F42-8DCE-FEE24F6A2C89}" dt="2021-02-11T21:09:09.482" v="191"/>
          <ac:inkMkLst>
            <pc:docMk/>
            <pc:sldMk cId="2582129607" sldId="288"/>
            <ac:inkMk id="137" creationId="{2B8F7925-4FFF-2F4D-91D5-D078DA01F343}"/>
          </ac:inkMkLst>
        </pc:inkChg>
        <pc:inkChg chg="add topLvl">
          <ac:chgData name="Xiaohao Cai" userId="99f43560-6d0c-4be3-8373-5d962e988eab" providerId="ADAL" clId="{7B163D40-1C79-4F42-8DCE-FEE24F6A2C89}" dt="2021-02-11T21:09:17.027" v="202"/>
          <ac:inkMkLst>
            <pc:docMk/>
            <pc:sldMk cId="2582129607" sldId="288"/>
            <ac:inkMk id="139" creationId="{A96E8541-6330-9B4D-B088-947312FC2812}"/>
          </ac:inkMkLst>
        </pc:inkChg>
        <pc:inkChg chg="add topLvl">
          <ac:chgData name="Xiaohao Cai" userId="99f43560-6d0c-4be3-8373-5d962e988eab" providerId="ADAL" clId="{7B163D40-1C79-4F42-8DCE-FEE24F6A2C89}" dt="2021-02-11T21:09:17.027" v="202"/>
          <ac:inkMkLst>
            <pc:docMk/>
            <pc:sldMk cId="2582129607" sldId="288"/>
            <ac:inkMk id="140" creationId="{BF4AEF36-CEFE-994F-AD29-ABA64462ED48}"/>
          </ac:inkMkLst>
        </pc:inkChg>
        <pc:inkChg chg="add topLvl">
          <ac:chgData name="Xiaohao Cai" userId="99f43560-6d0c-4be3-8373-5d962e988eab" providerId="ADAL" clId="{7B163D40-1C79-4F42-8DCE-FEE24F6A2C89}" dt="2021-02-11T21:09:17.027" v="202"/>
          <ac:inkMkLst>
            <pc:docMk/>
            <pc:sldMk cId="2582129607" sldId="288"/>
            <ac:inkMk id="141" creationId="{010E8F92-3A04-4647-9D62-43F8932A565A}"/>
          </ac:inkMkLst>
        </pc:inkChg>
        <pc:inkChg chg="add del">
          <ac:chgData name="Xiaohao Cai" userId="99f43560-6d0c-4be3-8373-5d962e988eab" providerId="ADAL" clId="{7B163D40-1C79-4F42-8DCE-FEE24F6A2C89}" dt="2021-02-11T21:09:14.723" v="199"/>
          <ac:inkMkLst>
            <pc:docMk/>
            <pc:sldMk cId="2582129607" sldId="288"/>
            <ac:inkMk id="142" creationId="{C3447E3D-5369-CE4B-91B7-C5E26BDBB804}"/>
          </ac:inkMkLst>
        </pc:inkChg>
        <pc:inkChg chg="add">
          <ac:chgData name="Xiaohao Cai" userId="99f43560-6d0c-4be3-8373-5d962e988eab" providerId="ADAL" clId="{7B163D40-1C79-4F42-8DCE-FEE24F6A2C89}" dt="2021-02-11T21:09:15.959" v="200"/>
          <ac:inkMkLst>
            <pc:docMk/>
            <pc:sldMk cId="2582129607" sldId="288"/>
            <ac:inkMk id="144" creationId="{FFF24D56-64A1-F346-A6DE-74AB330EC3CE}"/>
          </ac:inkMkLst>
        </pc:inkChg>
        <pc:inkChg chg="add">
          <ac:chgData name="Xiaohao Cai" userId="99f43560-6d0c-4be3-8373-5d962e988eab" providerId="ADAL" clId="{7B163D40-1C79-4F42-8DCE-FEE24F6A2C89}" dt="2021-02-11T21:09:16.084" v="201"/>
          <ac:inkMkLst>
            <pc:docMk/>
            <pc:sldMk cId="2582129607" sldId="288"/>
            <ac:inkMk id="145" creationId="{CABC4979-6252-E94B-B279-FE1073F762F5}"/>
          </ac:inkMkLst>
        </pc:inkChg>
        <pc:inkChg chg="add topLvl">
          <ac:chgData name="Xiaohao Cai" userId="99f43560-6d0c-4be3-8373-5d962e988eab" providerId="ADAL" clId="{7B163D40-1C79-4F42-8DCE-FEE24F6A2C89}" dt="2021-02-11T21:10:53.349" v="337"/>
          <ac:inkMkLst>
            <pc:docMk/>
            <pc:sldMk cId="2582129607" sldId="288"/>
            <ac:inkMk id="147" creationId="{D35A359D-8847-AE48-98CF-0A1D2D2C68EA}"/>
          </ac:inkMkLst>
        </pc:inkChg>
        <pc:inkChg chg="add topLvl">
          <ac:chgData name="Xiaohao Cai" userId="99f43560-6d0c-4be3-8373-5d962e988eab" providerId="ADAL" clId="{7B163D40-1C79-4F42-8DCE-FEE24F6A2C89}" dt="2021-02-11T21:10:53.349" v="337"/>
          <ac:inkMkLst>
            <pc:docMk/>
            <pc:sldMk cId="2582129607" sldId="288"/>
            <ac:inkMk id="148" creationId="{4DAF1B15-5977-7549-8F94-899EC2498896}"/>
          </ac:inkMkLst>
        </pc:inkChg>
        <pc:inkChg chg="add topLvl">
          <ac:chgData name="Xiaohao Cai" userId="99f43560-6d0c-4be3-8373-5d962e988eab" providerId="ADAL" clId="{7B163D40-1C79-4F42-8DCE-FEE24F6A2C89}" dt="2021-02-11T21:10:53.349" v="337"/>
          <ac:inkMkLst>
            <pc:docMk/>
            <pc:sldMk cId="2582129607" sldId="288"/>
            <ac:inkMk id="149" creationId="{C6CC557B-66BE-7F41-A06B-BF2B55B5211B}"/>
          </ac:inkMkLst>
        </pc:inkChg>
        <pc:inkChg chg="add topLvl">
          <ac:chgData name="Xiaohao Cai" userId="99f43560-6d0c-4be3-8373-5d962e988eab" providerId="ADAL" clId="{7B163D40-1C79-4F42-8DCE-FEE24F6A2C89}" dt="2021-02-11T21:10:53.349" v="337"/>
          <ac:inkMkLst>
            <pc:docMk/>
            <pc:sldMk cId="2582129607" sldId="288"/>
            <ac:inkMk id="150" creationId="{4DBCBFF9-4286-F442-AD3F-5A2632930876}"/>
          </ac:inkMkLst>
        </pc:inkChg>
        <pc:inkChg chg="add topLvl">
          <ac:chgData name="Xiaohao Cai" userId="99f43560-6d0c-4be3-8373-5d962e988eab" providerId="ADAL" clId="{7B163D40-1C79-4F42-8DCE-FEE24F6A2C89}" dt="2021-02-11T21:10:53.349" v="337"/>
          <ac:inkMkLst>
            <pc:docMk/>
            <pc:sldMk cId="2582129607" sldId="288"/>
            <ac:inkMk id="151" creationId="{53DB8679-A42B-9148-B3DE-62768C79B3F3}"/>
          </ac:inkMkLst>
        </pc:inkChg>
        <pc:inkChg chg="add topLvl">
          <ac:chgData name="Xiaohao Cai" userId="99f43560-6d0c-4be3-8373-5d962e988eab" providerId="ADAL" clId="{7B163D40-1C79-4F42-8DCE-FEE24F6A2C89}" dt="2021-02-11T21:10:53.349" v="337"/>
          <ac:inkMkLst>
            <pc:docMk/>
            <pc:sldMk cId="2582129607" sldId="288"/>
            <ac:inkMk id="152" creationId="{12DB28AF-19D3-9E4F-BC24-B28DD15F479D}"/>
          </ac:inkMkLst>
        </pc:inkChg>
        <pc:inkChg chg="add topLvl">
          <ac:chgData name="Xiaohao Cai" userId="99f43560-6d0c-4be3-8373-5d962e988eab" providerId="ADAL" clId="{7B163D40-1C79-4F42-8DCE-FEE24F6A2C89}" dt="2021-02-11T21:10:53.349" v="337"/>
          <ac:inkMkLst>
            <pc:docMk/>
            <pc:sldMk cId="2582129607" sldId="288"/>
            <ac:inkMk id="153" creationId="{E1AE1C0F-225D-7C48-B7C1-18B0DB1BE543}"/>
          </ac:inkMkLst>
        </pc:inkChg>
        <pc:inkChg chg="add topLvl">
          <ac:chgData name="Xiaohao Cai" userId="99f43560-6d0c-4be3-8373-5d962e988eab" providerId="ADAL" clId="{7B163D40-1C79-4F42-8DCE-FEE24F6A2C89}" dt="2021-02-11T21:10:53.349" v="337"/>
          <ac:inkMkLst>
            <pc:docMk/>
            <pc:sldMk cId="2582129607" sldId="288"/>
            <ac:inkMk id="154" creationId="{50540675-0EA0-5E4A-BFB0-440EBE66C061}"/>
          </ac:inkMkLst>
        </pc:inkChg>
        <pc:inkChg chg="add topLvl">
          <ac:chgData name="Xiaohao Cai" userId="99f43560-6d0c-4be3-8373-5d962e988eab" providerId="ADAL" clId="{7B163D40-1C79-4F42-8DCE-FEE24F6A2C89}" dt="2021-02-11T21:10:53.349" v="337"/>
          <ac:inkMkLst>
            <pc:docMk/>
            <pc:sldMk cId="2582129607" sldId="288"/>
            <ac:inkMk id="155" creationId="{F41C9EA8-24FC-1348-824B-9244E53A882E}"/>
          </ac:inkMkLst>
        </pc:inkChg>
        <pc:inkChg chg="add topLvl">
          <ac:chgData name="Xiaohao Cai" userId="99f43560-6d0c-4be3-8373-5d962e988eab" providerId="ADAL" clId="{7B163D40-1C79-4F42-8DCE-FEE24F6A2C89}" dt="2021-02-11T21:10:53.349" v="337"/>
          <ac:inkMkLst>
            <pc:docMk/>
            <pc:sldMk cId="2582129607" sldId="288"/>
            <ac:inkMk id="156" creationId="{5C8940CE-66B4-EA43-98B2-992CA0A38C08}"/>
          </ac:inkMkLst>
        </pc:inkChg>
        <pc:inkChg chg="add topLvl">
          <ac:chgData name="Xiaohao Cai" userId="99f43560-6d0c-4be3-8373-5d962e988eab" providerId="ADAL" clId="{7B163D40-1C79-4F42-8DCE-FEE24F6A2C89}" dt="2021-02-11T21:10:53.349" v="337"/>
          <ac:inkMkLst>
            <pc:docMk/>
            <pc:sldMk cId="2582129607" sldId="288"/>
            <ac:inkMk id="157" creationId="{00F9F0CA-FE6A-154F-89C7-7DE3A7140BFB}"/>
          </ac:inkMkLst>
        </pc:inkChg>
        <pc:inkChg chg="add topLvl">
          <ac:chgData name="Xiaohao Cai" userId="99f43560-6d0c-4be3-8373-5d962e988eab" providerId="ADAL" clId="{7B163D40-1C79-4F42-8DCE-FEE24F6A2C89}" dt="2021-02-11T21:10:53.349" v="337"/>
          <ac:inkMkLst>
            <pc:docMk/>
            <pc:sldMk cId="2582129607" sldId="288"/>
            <ac:inkMk id="158" creationId="{18601816-A346-534E-8365-72EEE61BAB40}"/>
          </ac:inkMkLst>
        </pc:inkChg>
        <pc:inkChg chg="add del topLvl">
          <ac:chgData name="Xiaohao Cai" userId="99f43560-6d0c-4be3-8373-5d962e988eab" providerId="ADAL" clId="{7B163D40-1C79-4F42-8DCE-FEE24F6A2C89}" dt="2021-02-11T21:10:15.419" v="267"/>
          <ac:inkMkLst>
            <pc:docMk/>
            <pc:sldMk cId="2582129607" sldId="288"/>
            <ac:inkMk id="159" creationId="{F716DDF9-1120-FF49-8DDE-5ED3DC25E351}"/>
          </ac:inkMkLst>
        </pc:inkChg>
        <pc:inkChg chg="add del topLvl">
          <ac:chgData name="Xiaohao Cai" userId="99f43560-6d0c-4be3-8373-5d962e988eab" providerId="ADAL" clId="{7B163D40-1C79-4F42-8DCE-FEE24F6A2C89}" dt="2021-02-11T21:10:15.444" v="269"/>
          <ac:inkMkLst>
            <pc:docMk/>
            <pc:sldMk cId="2582129607" sldId="288"/>
            <ac:inkMk id="160" creationId="{03B533CC-C731-5A4A-95E3-F9F66A2571A1}"/>
          </ac:inkMkLst>
        </pc:inkChg>
        <pc:inkChg chg="add del topLvl">
          <ac:chgData name="Xiaohao Cai" userId="99f43560-6d0c-4be3-8373-5d962e988eab" providerId="ADAL" clId="{7B163D40-1C79-4F42-8DCE-FEE24F6A2C89}" dt="2021-02-11T21:10:15.434" v="268"/>
          <ac:inkMkLst>
            <pc:docMk/>
            <pc:sldMk cId="2582129607" sldId="288"/>
            <ac:inkMk id="162" creationId="{98E548AF-F508-DB40-A8F3-C2E5487BA8BC}"/>
          </ac:inkMkLst>
        </pc:inkChg>
        <pc:inkChg chg="add topLvl">
          <ac:chgData name="Xiaohao Cai" userId="99f43560-6d0c-4be3-8373-5d962e988eab" providerId="ADAL" clId="{7B163D40-1C79-4F42-8DCE-FEE24F6A2C89}" dt="2021-02-11T21:10:53.349" v="337"/>
          <ac:inkMkLst>
            <pc:docMk/>
            <pc:sldMk cId="2582129607" sldId="288"/>
            <ac:inkMk id="164" creationId="{71DD0B12-11C8-FC4A-B91F-7DA3BA3E3C9C}"/>
          </ac:inkMkLst>
        </pc:inkChg>
        <pc:inkChg chg="add topLvl">
          <ac:chgData name="Xiaohao Cai" userId="99f43560-6d0c-4be3-8373-5d962e988eab" providerId="ADAL" clId="{7B163D40-1C79-4F42-8DCE-FEE24F6A2C89}" dt="2021-02-11T21:10:53.349" v="337"/>
          <ac:inkMkLst>
            <pc:docMk/>
            <pc:sldMk cId="2582129607" sldId="288"/>
            <ac:inkMk id="165" creationId="{D044C132-E5B8-8243-8F16-E7A31AF20A29}"/>
          </ac:inkMkLst>
        </pc:inkChg>
        <pc:inkChg chg="add topLvl">
          <ac:chgData name="Xiaohao Cai" userId="99f43560-6d0c-4be3-8373-5d962e988eab" providerId="ADAL" clId="{7B163D40-1C79-4F42-8DCE-FEE24F6A2C89}" dt="2021-02-11T21:10:53.349" v="337"/>
          <ac:inkMkLst>
            <pc:docMk/>
            <pc:sldMk cId="2582129607" sldId="288"/>
            <ac:inkMk id="166" creationId="{67063FFB-BF47-5F40-A3FB-942FC229D9DE}"/>
          </ac:inkMkLst>
        </pc:inkChg>
        <pc:inkChg chg="add topLvl">
          <ac:chgData name="Xiaohao Cai" userId="99f43560-6d0c-4be3-8373-5d962e988eab" providerId="ADAL" clId="{7B163D40-1C79-4F42-8DCE-FEE24F6A2C89}" dt="2021-02-11T21:10:53.349" v="337"/>
          <ac:inkMkLst>
            <pc:docMk/>
            <pc:sldMk cId="2582129607" sldId="288"/>
            <ac:inkMk id="168" creationId="{ADB2939F-C3EA-FD46-BB4C-3219797D7F92}"/>
          </ac:inkMkLst>
        </pc:inkChg>
        <pc:inkChg chg="add topLvl">
          <ac:chgData name="Xiaohao Cai" userId="99f43560-6d0c-4be3-8373-5d962e988eab" providerId="ADAL" clId="{7B163D40-1C79-4F42-8DCE-FEE24F6A2C89}" dt="2021-02-11T21:10:53.349" v="337"/>
          <ac:inkMkLst>
            <pc:docMk/>
            <pc:sldMk cId="2582129607" sldId="288"/>
            <ac:inkMk id="170" creationId="{509C94C5-C6A2-6043-B12A-E1EB2F3CBC2F}"/>
          </ac:inkMkLst>
        </pc:inkChg>
        <pc:inkChg chg="add topLvl">
          <ac:chgData name="Xiaohao Cai" userId="99f43560-6d0c-4be3-8373-5d962e988eab" providerId="ADAL" clId="{7B163D40-1C79-4F42-8DCE-FEE24F6A2C89}" dt="2021-02-11T21:10:53.349" v="337"/>
          <ac:inkMkLst>
            <pc:docMk/>
            <pc:sldMk cId="2582129607" sldId="288"/>
            <ac:inkMk id="171" creationId="{757638A4-3C15-9F44-9573-D6125BFFEDCC}"/>
          </ac:inkMkLst>
        </pc:inkChg>
        <pc:inkChg chg="add topLvl">
          <ac:chgData name="Xiaohao Cai" userId="99f43560-6d0c-4be3-8373-5d962e988eab" providerId="ADAL" clId="{7B163D40-1C79-4F42-8DCE-FEE24F6A2C89}" dt="2021-02-11T21:10:53.349" v="337"/>
          <ac:inkMkLst>
            <pc:docMk/>
            <pc:sldMk cId="2582129607" sldId="288"/>
            <ac:inkMk id="172" creationId="{297AB473-9BEA-EC49-9B83-D9623D86F377}"/>
          </ac:inkMkLst>
        </pc:inkChg>
        <pc:inkChg chg="add topLvl">
          <ac:chgData name="Xiaohao Cai" userId="99f43560-6d0c-4be3-8373-5d962e988eab" providerId="ADAL" clId="{7B163D40-1C79-4F42-8DCE-FEE24F6A2C89}" dt="2021-02-11T21:10:53.349" v="337"/>
          <ac:inkMkLst>
            <pc:docMk/>
            <pc:sldMk cId="2582129607" sldId="288"/>
            <ac:inkMk id="173" creationId="{09A9D204-C66C-6047-AA85-4CDAA2AD0DD6}"/>
          </ac:inkMkLst>
        </pc:inkChg>
        <pc:inkChg chg="add topLvl">
          <ac:chgData name="Xiaohao Cai" userId="99f43560-6d0c-4be3-8373-5d962e988eab" providerId="ADAL" clId="{7B163D40-1C79-4F42-8DCE-FEE24F6A2C89}" dt="2021-02-11T21:10:53.349" v="337"/>
          <ac:inkMkLst>
            <pc:docMk/>
            <pc:sldMk cId="2582129607" sldId="288"/>
            <ac:inkMk id="174" creationId="{0852D2CD-4CB6-BB4D-ACA3-7988902E1CB5}"/>
          </ac:inkMkLst>
        </pc:inkChg>
        <pc:inkChg chg="add del">
          <ac:chgData name="Xiaohao Cai" userId="99f43560-6d0c-4be3-8373-5d962e988eab" providerId="ADAL" clId="{7B163D40-1C79-4F42-8DCE-FEE24F6A2C89}" dt="2021-02-11T21:09:34.592" v="234"/>
          <ac:inkMkLst>
            <pc:docMk/>
            <pc:sldMk cId="2582129607" sldId="288"/>
            <ac:inkMk id="175" creationId="{8D1BA329-D82D-804A-AD1B-B64BF6DB451E}"/>
          </ac:inkMkLst>
        </pc:inkChg>
        <pc:inkChg chg="add del">
          <ac:chgData name="Xiaohao Cai" userId="99f43560-6d0c-4be3-8373-5d962e988eab" providerId="ADAL" clId="{7B163D40-1C79-4F42-8DCE-FEE24F6A2C89}" dt="2021-02-11T21:09:34.600" v="235"/>
          <ac:inkMkLst>
            <pc:docMk/>
            <pc:sldMk cId="2582129607" sldId="288"/>
            <ac:inkMk id="176" creationId="{6A61E213-837B-6A4B-87F4-E9AD48402DCE}"/>
          </ac:inkMkLst>
        </pc:inkChg>
        <pc:inkChg chg="add topLvl">
          <ac:chgData name="Xiaohao Cai" userId="99f43560-6d0c-4be3-8373-5d962e988eab" providerId="ADAL" clId="{7B163D40-1C79-4F42-8DCE-FEE24F6A2C89}" dt="2021-02-11T21:10:19.626" v="275"/>
          <ac:inkMkLst>
            <pc:docMk/>
            <pc:sldMk cId="2582129607" sldId="288"/>
            <ac:inkMk id="178" creationId="{F79F662A-4475-A543-85AC-4106BAE8041D}"/>
          </ac:inkMkLst>
        </pc:inkChg>
        <pc:inkChg chg="add topLvl">
          <ac:chgData name="Xiaohao Cai" userId="99f43560-6d0c-4be3-8373-5d962e988eab" providerId="ADAL" clId="{7B163D40-1C79-4F42-8DCE-FEE24F6A2C89}" dt="2021-02-11T21:10:19.626" v="275"/>
          <ac:inkMkLst>
            <pc:docMk/>
            <pc:sldMk cId="2582129607" sldId="288"/>
            <ac:inkMk id="179" creationId="{A8D4EC1E-12A1-7D4E-BA5C-FA1C25D37C6C}"/>
          </ac:inkMkLst>
        </pc:inkChg>
        <pc:inkChg chg="add topLvl">
          <ac:chgData name="Xiaohao Cai" userId="99f43560-6d0c-4be3-8373-5d962e988eab" providerId="ADAL" clId="{7B163D40-1C79-4F42-8DCE-FEE24F6A2C89}" dt="2021-02-11T21:09:49.919" v="245"/>
          <ac:inkMkLst>
            <pc:docMk/>
            <pc:sldMk cId="2582129607" sldId="288"/>
            <ac:inkMk id="181" creationId="{37897B11-6C3C-E04F-956A-5B96C3007E85}"/>
          </ac:inkMkLst>
        </pc:inkChg>
        <pc:inkChg chg="add topLvl">
          <ac:chgData name="Xiaohao Cai" userId="99f43560-6d0c-4be3-8373-5d962e988eab" providerId="ADAL" clId="{7B163D40-1C79-4F42-8DCE-FEE24F6A2C89}" dt="2021-02-11T21:09:49.919" v="245"/>
          <ac:inkMkLst>
            <pc:docMk/>
            <pc:sldMk cId="2582129607" sldId="288"/>
            <ac:inkMk id="182" creationId="{8752EE45-4584-2F42-B1EE-96547F9F3B3B}"/>
          </ac:inkMkLst>
        </pc:inkChg>
        <pc:inkChg chg="add topLvl">
          <ac:chgData name="Xiaohao Cai" userId="99f43560-6d0c-4be3-8373-5d962e988eab" providerId="ADAL" clId="{7B163D40-1C79-4F42-8DCE-FEE24F6A2C89}" dt="2021-02-11T21:09:49.919" v="245"/>
          <ac:inkMkLst>
            <pc:docMk/>
            <pc:sldMk cId="2582129607" sldId="288"/>
            <ac:inkMk id="184" creationId="{CEAAB975-88C7-7746-9963-3B5CB87E1268}"/>
          </ac:inkMkLst>
        </pc:inkChg>
        <pc:inkChg chg="add">
          <ac:chgData name="Xiaohao Cai" userId="99f43560-6d0c-4be3-8373-5d962e988eab" providerId="ADAL" clId="{7B163D40-1C79-4F42-8DCE-FEE24F6A2C89}" dt="2021-02-11T21:09:49.352" v="244"/>
          <ac:inkMkLst>
            <pc:docMk/>
            <pc:sldMk cId="2582129607" sldId="288"/>
            <ac:inkMk id="186" creationId="{E788293F-809E-9C4F-BC46-C293EEA08235}"/>
          </ac:inkMkLst>
        </pc:inkChg>
        <pc:inkChg chg="add topLvl">
          <ac:chgData name="Xiaohao Cai" userId="99f43560-6d0c-4be3-8373-5d962e988eab" providerId="ADAL" clId="{7B163D40-1C79-4F42-8DCE-FEE24F6A2C89}" dt="2021-02-11T21:10:01.471" v="257"/>
          <ac:inkMkLst>
            <pc:docMk/>
            <pc:sldMk cId="2582129607" sldId="288"/>
            <ac:inkMk id="188" creationId="{7D523FD1-D96B-E44E-A30C-BED026D17FF9}"/>
          </ac:inkMkLst>
        </pc:inkChg>
        <pc:inkChg chg="add topLvl">
          <ac:chgData name="Xiaohao Cai" userId="99f43560-6d0c-4be3-8373-5d962e988eab" providerId="ADAL" clId="{7B163D40-1C79-4F42-8DCE-FEE24F6A2C89}" dt="2021-02-11T21:10:01.471" v="257"/>
          <ac:inkMkLst>
            <pc:docMk/>
            <pc:sldMk cId="2582129607" sldId="288"/>
            <ac:inkMk id="189" creationId="{D1B41650-6B69-0645-86C9-4502B8644A82}"/>
          </ac:inkMkLst>
        </pc:inkChg>
        <pc:inkChg chg="add topLvl">
          <ac:chgData name="Xiaohao Cai" userId="99f43560-6d0c-4be3-8373-5d962e988eab" providerId="ADAL" clId="{7B163D40-1C79-4F42-8DCE-FEE24F6A2C89}" dt="2021-02-11T21:10:01.471" v="257"/>
          <ac:inkMkLst>
            <pc:docMk/>
            <pc:sldMk cId="2582129607" sldId="288"/>
            <ac:inkMk id="190" creationId="{422B553A-346B-8347-8516-5077EBB83BDF}"/>
          </ac:inkMkLst>
        </pc:inkChg>
        <pc:inkChg chg="add">
          <ac:chgData name="Xiaohao Cai" userId="99f43560-6d0c-4be3-8373-5d962e988eab" providerId="ADAL" clId="{7B163D40-1C79-4F42-8DCE-FEE24F6A2C89}" dt="2021-02-11T21:09:56.572" v="249"/>
          <ac:inkMkLst>
            <pc:docMk/>
            <pc:sldMk cId="2582129607" sldId="288"/>
            <ac:inkMk id="191" creationId="{0CAF9F64-A832-1748-9905-016FA3888978}"/>
          </ac:inkMkLst>
        </pc:inkChg>
        <pc:inkChg chg="add topLvl">
          <ac:chgData name="Xiaohao Cai" userId="99f43560-6d0c-4be3-8373-5d962e988eab" providerId="ADAL" clId="{7B163D40-1C79-4F42-8DCE-FEE24F6A2C89}" dt="2021-02-11T21:10:01.471" v="257"/>
          <ac:inkMkLst>
            <pc:docMk/>
            <pc:sldMk cId="2582129607" sldId="288"/>
            <ac:inkMk id="193" creationId="{D8A6D207-180F-AC4D-A655-D40F97A68BAF}"/>
          </ac:inkMkLst>
        </pc:inkChg>
        <pc:inkChg chg="add topLvl">
          <ac:chgData name="Xiaohao Cai" userId="99f43560-6d0c-4be3-8373-5d962e988eab" providerId="ADAL" clId="{7B163D40-1C79-4F42-8DCE-FEE24F6A2C89}" dt="2021-02-11T21:10:01.471" v="257"/>
          <ac:inkMkLst>
            <pc:docMk/>
            <pc:sldMk cId="2582129607" sldId="288"/>
            <ac:inkMk id="194" creationId="{A7D1BAC6-860B-3242-9F31-64BB9E316D20}"/>
          </ac:inkMkLst>
        </pc:inkChg>
        <pc:inkChg chg="add topLvl">
          <ac:chgData name="Xiaohao Cai" userId="99f43560-6d0c-4be3-8373-5d962e988eab" providerId="ADAL" clId="{7B163D40-1C79-4F42-8DCE-FEE24F6A2C89}" dt="2021-02-11T21:10:01.471" v="257"/>
          <ac:inkMkLst>
            <pc:docMk/>
            <pc:sldMk cId="2582129607" sldId="288"/>
            <ac:inkMk id="195" creationId="{E96D10F5-B71E-7F4C-A25B-56B129337D93}"/>
          </ac:inkMkLst>
        </pc:inkChg>
        <pc:inkChg chg="add topLvl">
          <ac:chgData name="Xiaohao Cai" userId="99f43560-6d0c-4be3-8373-5d962e988eab" providerId="ADAL" clId="{7B163D40-1C79-4F42-8DCE-FEE24F6A2C89}" dt="2021-02-11T21:10:01.471" v="257"/>
          <ac:inkMkLst>
            <pc:docMk/>
            <pc:sldMk cId="2582129607" sldId="288"/>
            <ac:inkMk id="196" creationId="{79332654-82C8-2840-AEB8-B980C4881BBA}"/>
          </ac:inkMkLst>
        </pc:inkChg>
        <pc:inkChg chg="add">
          <ac:chgData name="Xiaohao Cai" userId="99f43560-6d0c-4be3-8373-5d962e988eab" providerId="ADAL" clId="{7B163D40-1C79-4F42-8DCE-FEE24F6A2C89}" dt="2021-02-11T21:10:00.918" v="256"/>
          <ac:inkMkLst>
            <pc:docMk/>
            <pc:sldMk cId="2582129607" sldId="288"/>
            <ac:inkMk id="198" creationId="{435A53C4-2CFE-C244-84F1-039D98D89A35}"/>
          </ac:inkMkLst>
        </pc:inkChg>
        <pc:inkChg chg="add">
          <ac:chgData name="Xiaohao Cai" userId="99f43560-6d0c-4be3-8373-5d962e988eab" providerId="ADAL" clId="{7B163D40-1C79-4F42-8DCE-FEE24F6A2C89}" dt="2021-02-11T21:10:08.185" v="258"/>
          <ac:inkMkLst>
            <pc:docMk/>
            <pc:sldMk cId="2582129607" sldId="288"/>
            <ac:inkMk id="200" creationId="{E3B184EA-0AA8-9842-A417-8F1F75592164}"/>
          </ac:inkMkLst>
        </pc:inkChg>
        <pc:inkChg chg="add">
          <ac:chgData name="Xiaohao Cai" userId="99f43560-6d0c-4be3-8373-5d962e988eab" providerId="ADAL" clId="{7B163D40-1C79-4F42-8DCE-FEE24F6A2C89}" dt="2021-02-11T21:10:08.382" v="259"/>
          <ac:inkMkLst>
            <pc:docMk/>
            <pc:sldMk cId="2582129607" sldId="288"/>
            <ac:inkMk id="201" creationId="{453FF857-0176-9E45-87B0-0174F9BC9101}"/>
          </ac:inkMkLst>
        </pc:inkChg>
        <pc:inkChg chg="add">
          <ac:chgData name="Xiaohao Cai" userId="99f43560-6d0c-4be3-8373-5d962e988eab" providerId="ADAL" clId="{7B163D40-1C79-4F42-8DCE-FEE24F6A2C89}" dt="2021-02-11T21:10:09.003" v="260"/>
          <ac:inkMkLst>
            <pc:docMk/>
            <pc:sldMk cId="2582129607" sldId="288"/>
            <ac:inkMk id="202" creationId="{A6679258-2542-1046-8CCD-BD2B8D361BEA}"/>
          </ac:inkMkLst>
        </pc:inkChg>
        <pc:inkChg chg="add">
          <ac:chgData name="Xiaohao Cai" userId="99f43560-6d0c-4be3-8373-5d962e988eab" providerId="ADAL" clId="{7B163D40-1C79-4F42-8DCE-FEE24F6A2C89}" dt="2021-02-11T21:10:09.170" v="261"/>
          <ac:inkMkLst>
            <pc:docMk/>
            <pc:sldMk cId="2582129607" sldId="288"/>
            <ac:inkMk id="203" creationId="{E601F2C3-05C6-754A-8236-C6E758D4494D}"/>
          </ac:inkMkLst>
        </pc:inkChg>
        <pc:inkChg chg="add">
          <ac:chgData name="Xiaohao Cai" userId="99f43560-6d0c-4be3-8373-5d962e988eab" providerId="ADAL" clId="{7B163D40-1C79-4F42-8DCE-FEE24F6A2C89}" dt="2021-02-11T21:10:09.361" v="262"/>
          <ac:inkMkLst>
            <pc:docMk/>
            <pc:sldMk cId="2582129607" sldId="288"/>
            <ac:inkMk id="204" creationId="{0A22D25E-9D7F-084D-B0AD-1F69715EAE65}"/>
          </ac:inkMkLst>
        </pc:inkChg>
        <pc:inkChg chg="add topLvl">
          <ac:chgData name="Xiaohao Cai" userId="99f43560-6d0c-4be3-8373-5d962e988eab" providerId="ADAL" clId="{7B163D40-1C79-4F42-8DCE-FEE24F6A2C89}" dt="2021-02-11T21:10:53.349" v="337"/>
          <ac:inkMkLst>
            <pc:docMk/>
            <pc:sldMk cId="2582129607" sldId="288"/>
            <ac:inkMk id="207" creationId="{2563F491-D5E0-BF4C-A20E-DF5C65CB3030}"/>
          </ac:inkMkLst>
        </pc:inkChg>
        <pc:inkChg chg="add topLvl">
          <ac:chgData name="Xiaohao Cai" userId="99f43560-6d0c-4be3-8373-5d962e988eab" providerId="ADAL" clId="{7B163D40-1C79-4F42-8DCE-FEE24F6A2C89}" dt="2021-02-11T21:10:53.349" v="337"/>
          <ac:inkMkLst>
            <pc:docMk/>
            <pc:sldMk cId="2582129607" sldId="288"/>
            <ac:inkMk id="208" creationId="{90AC95E0-F8E9-6346-8C4A-C4A943008616}"/>
          </ac:inkMkLst>
        </pc:inkChg>
        <pc:inkChg chg="add topLvl">
          <ac:chgData name="Xiaohao Cai" userId="99f43560-6d0c-4be3-8373-5d962e988eab" providerId="ADAL" clId="{7B163D40-1C79-4F42-8DCE-FEE24F6A2C89}" dt="2021-02-11T21:10:53.349" v="337"/>
          <ac:inkMkLst>
            <pc:docMk/>
            <pc:sldMk cId="2582129607" sldId="288"/>
            <ac:inkMk id="210" creationId="{E57944EF-4D81-4F45-ABC0-82041686326D}"/>
          </ac:inkMkLst>
        </pc:inkChg>
        <pc:inkChg chg="add topLvl">
          <ac:chgData name="Xiaohao Cai" userId="99f43560-6d0c-4be3-8373-5d962e988eab" providerId="ADAL" clId="{7B163D40-1C79-4F42-8DCE-FEE24F6A2C89}" dt="2021-02-11T21:10:53.349" v="337"/>
          <ac:inkMkLst>
            <pc:docMk/>
            <pc:sldMk cId="2582129607" sldId="288"/>
            <ac:inkMk id="211" creationId="{2BE388D8-5404-A54F-8207-065D52A1B43C}"/>
          </ac:inkMkLst>
        </pc:inkChg>
        <pc:inkChg chg="add topLvl">
          <ac:chgData name="Xiaohao Cai" userId="99f43560-6d0c-4be3-8373-5d962e988eab" providerId="ADAL" clId="{7B163D40-1C79-4F42-8DCE-FEE24F6A2C89}" dt="2021-02-11T21:10:53.349" v="337"/>
          <ac:inkMkLst>
            <pc:docMk/>
            <pc:sldMk cId="2582129607" sldId="288"/>
            <ac:inkMk id="212" creationId="{9FFC6D8F-EBB9-BA43-BAC6-8D8E23C82CBB}"/>
          </ac:inkMkLst>
        </pc:inkChg>
        <pc:inkChg chg="add topLvl">
          <ac:chgData name="Xiaohao Cai" userId="99f43560-6d0c-4be3-8373-5d962e988eab" providerId="ADAL" clId="{7B163D40-1C79-4F42-8DCE-FEE24F6A2C89}" dt="2021-02-11T21:10:53.349" v="337"/>
          <ac:inkMkLst>
            <pc:docMk/>
            <pc:sldMk cId="2582129607" sldId="288"/>
            <ac:inkMk id="213" creationId="{9452E2BA-0BF8-644D-BAC6-55BBF06456E1}"/>
          </ac:inkMkLst>
        </pc:inkChg>
        <pc:inkChg chg="add topLvl">
          <ac:chgData name="Xiaohao Cai" userId="99f43560-6d0c-4be3-8373-5d962e988eab" providerId="ADAL" clId="{7B163D40-1C79-4F42-8DCE-FEE24F6A2C89}" dt="2021-02-11T21:10:53.349" v="337"/>
          <ac:inkMkLst>
            <pc:docMk/>
            <pc:sldMk cId="2582129607" sldId="288"/>
            <ac:inkMk id="214" creationId="{234FFE70-1653-D64D-971A-C56DDF637BB7}"/>
          </ac:inkMkLst>
        </pc:inkChg>
        <pc:inkChg chg="add topLvl">
          <ac:chgData name="Xiaohao Cai" userId="99f43560-6d0c-4be3-8373-5d962e988eab" providerId="ADAL" clId="{7B163D40-1C79-4F42-8DCE-FEE24F6A2C89}" dt="2021-02-11T21:10:53.349" v="337"/>
          <ac:inkMkLst>
            <pc:docMk/>
            <pc:sldMk cId="2582129607" sldId="288"/>
            <ac:inkMk id="217" creationId="{671ACE50-D603-5846-B1D5-AA998AFB648C}"/>
          </ac:inkMkLst>
        </pc:inkChg>
        <pc:inkChg chg="add">
          <ac:chgData name="Xiaohao Cai" userId="99f43560-6d0c-4be3-8373-5d962e988eab" providerId="ADAL" clId="{7B163D40-1C79-4F42-8DCE-FEE24F6A2C89}" dt="2021-02-11T21:10:21.677" v="278"/>
          <ac:inkMkLst>
            <pc:docMk/>
            <pc:sldMk cId="2582129607" sldId="288"/>
            <ac:inkMk id="219" creationId="{724B0E5A-0654-C240-9F2A-9EC4B0F06F82}"/>
          </ac:inkMkLst>
        </pc:inkChg>
        <pc:inkChg chg="add">
          <ac:chgData name="Xiaohao Cai" userId="99f43560-6d0c-4be3-8373-5d962e988eab" providerId="ADAL" clId="{7B163D40-1C79-4F42-8DCE-FEE24F6A2C89}" dt="2021-02-11T21:10:23.592" v="279"/>
          <ac:inkMkLst>
            <pc:docMk/>
            <pc:sldMk cId="2582129607" sldId="288"/>
            <ac:inkMk id="220" creationId="{525DF4D5-112B-4C40-9EE0-CAED2BA24A95}"/>
          </ac:inkMkLst>
        </pc:inkChg>
        <pc:inkChg chg="add">
          <ac:chgData name="Xiaohao Cai" userId="99f43560-6d0c-4be3-8373-5d962e988eab" providerId="ADAL" clId="{7B163D40-1C79-4F42-8DCE-FEE24F6A2C89}" dt="2021-02-11T21:10:23.987" v="280"/>
          <ac:inkMkLst>
            <pc:docMk/>
            <pc:sldMk cId="2582129607" sldId="288"/>
            <ac:inkMk id="221" creationId="{A9FDF965-DF0A-274B-AE6D-9EC2712C29F8}"/>
          </ac:inkMkLst>
        </pc:inkChg>
        <pc:inkChg chg="add">
          <ac:chgData name="Xiaohao Cai" userId="99f43560-6d0c-4be3-8373-5d962e988eab" providerId="ADAL" clId="{7B163D40-1C79-4F42-8DCE-FEE24F6A2C89}" dt="2021-02-11T21:10:25.254" v="282"/>
          <ac:inkMkLst>
            <pc:docMk/>
            <pc:sldMk cId="2582129607" sldId="288"/>
            <ac:inkMk id="223" creationId="{A8260556-BAB1-9141-B28C-36FB0E21AF84}"/>
          </ac:inkMkLst>
        </pc:inkChg>
        <pc:inkChg chg="add">
          <ac:chgData name="Xiaohao Cai" userId="99f43560-6d0c-4be3-8373-5d962e988eab" providerId="ADAL" clId="{7B163D40-1C79-4F42-8DCE-FEE24F6A2C89}" dt="2021-02-11T21:10:25.423" v="283"/>
          <ac:inkMkLst>
            <pc:docMk/>
            <pc:sldMk cId="2582129607" sldId="288"/>
            <ac:inkMk id="224" creationId="{4E4B1AED-9BCC-5943-BA7F-990D978B22A4}"/>
          </ac:inkMkLst>
        </pc:inkChg>
        <pc:inkChg chg="add">
          <ac:chgData name="Xiaohao Cai" userId="99f43560-6d0c-4be3-8373-5d962e988eab" providerId="ADAL" clId="{7B163D40-1C79-4F42-8DCE-FEE24F6A2C89}" dt="2021-02-11T21:10:25.802" v="284"/>
          <ac:inkMkLst>
            <pc:docMk/>
            <pc:sldMk cId="2582129607" sldId="288"/>
            <ac:inkMk id="225" creationId="{053B3109-C1E6-1947-A8C1-D2525D2CFAF9}"/>
          </ac:inkMkLst>
        </pc:inkChg>
        <pc:inkChg chg="add topLvl">
          <ac:chgData name="Xiaohao Cai" userId="99f43560-6d0c-4be3-8373-5d962e988eab" providerId="ADAL" clId="{7B163D40-1C79-4F42-8DCE-FEE24F6A2C89}" dt="2021-02-11T21:10:36.519" v="306"/>
          <ac:inkMkLst>
            <pc:docMk/>
            <pc:sldMk cId="2582129607" sldId="288"/>
            <ac:inkMk id="227" creationId="{AAABE54A-0D08-4947-8FFC-C41BC77B52E2}"/>
          </ac:inkMkLst>
        </pc:inkChg>
        <pc:inkChg chg="add topLvl">
          <ac:chgData name="Xiaohao Cai" userId="99f43560-6d0c-4be3-8373-5d962e988eab" providerId="ADAL" clId="{7B163D40-1C79-4F42-8DCE-FEE24F6A2C89}" dt="2021-02-11T21:10:36.519" v="306"/>
          <ac:inkMkLst>
            <pc:docMk/>
            <pc:sldMk cId="2582129607" sldId="288"/>
            <ac:inkMk id="228" creationId="{4D7C7809-1EA4-9849-80BD-71AF04E84D3F}"/>
          </ac:inkMkLst>
        </pc:inkChg>
        <pc:inkChg chg="add topLvl">
          <ac:chgData name="Xiaohao Cai" userId="99f43560-6d0c-4be3-8373-5d962e988eab" providerId="ADAL" clId="{7B163D40-1C79-4F42-8DCE-FEE24F6A2C89}" dt="2021-02-11T21:10:36.519" v="306"/>
          <ac:inkMkLst>
            <pc:docMk/>
            <pc:sldMk cId="2582129607" sldId="288"/>
            <ac:inkMk id="229" creationId="{8B1B6AE5-FC04-D348-B535-B96FD7B16D8E}"/>
          </ac:inkMkLst>
        </pc:inkChg>
        <pc:inkChg chg="add topLvl">
          <ac:chgData name="Xiaohao Cai" userId="99f43560-6d0c-4be3-8373-5d962e988eab" providerId="ADAL" clId="{7B163D40-1C79-4F42-8DCE-FEE24F6A2C89}" dt="2021-02-11T21:10:36.519" v="306"/>
          <ac:inkMkLst>
            <pc:docMk/>
            <pc:sldMk cId="2582129607" sldId="288"/>
            <ac:inkMk id="230" creationId="{40BBF7D8-856C-F642-85BF-E5250ECBCA70}"/>
          </ac:inkMkLst>
        </pc:inkChg>
        <pc:inkChg chg="add topLvl">
          <ac:chgData name="Xiaohao Cai" userId="99f43560-6d0c-4be3-8373-5d962e988eab" providerId="ADAL" clId="{7B163D40-1C79-4F42-8DCE-FEE24F6A2C89}" dt="2021-02-11T21:10:36.519" v="306"/>
          <ac:inkMkLst>
            <pc:docMk/>
            <pc:sldMk cId="2582129607" sldId="288"/>
            <ac:inkMk id="231" creationId="{22F07106-CC6D-FE4E-A6EB-25DB0ED11BAC}"/>
          </ac:inkMkLst>
        </pc:inkChg>
        <pc:inkChg chg="add topLvl">
          <ac:chgData name="Xiaohao Cai" userId="99f43560-6d0c-4be3-8373-5d962e988eab" providerId="ADAL" clId="{7B163D40-1C79-4F42-8DCE-FEE24F6A2C89}" dt="2021-02-11T21:10:36.519" v="306"/>
          <ac:inkMkLst>
            <pc:docMk/>
            <pc:sldMk cId="2582129607" sldId="288"/>
            <ac:inkMk id="232" creationId="{5D3B4D51-752B-9542-B3E9-00274A220CA2}"/>
          </ac:inkMkLst>
        </pc:inkChg>
        <pc:inkChg chg="add">
          <ac:chgData name="Xiaohao Cai" userId="99f43560-6d0c-4be3-8373-5d962e988eab" providerId="ADAL" clId="{7B163D40-1C79-4F42-8DCE-FEE24F6A2C89}" dt="2021-02-11T21:10:31.612" v="293"/>
          <ac:inkMkLst>
            <pc:docMk/>
            <pc:sldMk cId="2582129607" sldId="288"/>
            <ac:inkMk id="234" creationId="{2D2DE285-2A99-2D4A-A818-A91E54080C67}"/>
          </ac:inkMkLst>
        </pc:inkChg>
        <pc:inkChg chg="add">
          <ac:chgData name="Xiaohao Cai" userId="99f43560-6d0c-4be3-8373-5d962e988eab" providerId="ADAL" clId="{7B163D40-1C79-4F42-8DCE-FEE24F6A2C89}" dt="2021-02-11T21:10:31.787" v="294"/>
          <ac:inkMkLst>
            <pc:docMk/>
            <pc:sldMk cId="2582129607" sldId="288"/>
            <ac:inkMk id="235" creationId="{3CD13C3E-1676-5D4E-A944-6C6F0717D2EC}"/>
          </ac:inkMkLst>
        </pc:inkChg>
        <pc:inkChg chg="add">
          <ac:chgData name="Xiaohao Cai" userId="99f43560-6d0c-4be3-8373-5d962e988eab" providerId="ADAL" clId="{7B163D40-1C79-4F42-8DCE-FEE24F6A2C89}" dt="2021-02-11T21:10:32.624" v="295"/>
          <ac:inkMkLst>
            <pc:docMk/>
            <pc:sldMk cId="2582129607" sldId="288"/>
            <ac:inkMk id="236" creationId="{34AA5AC7-F440-B24C-81B1-098418D5E93F}"/>
          </ac:inkMkLst>
        </pc:inkChg>
        <pc:inkChg chg="add">
          <ac:chgData name="Xiaohao Cai" userId="99f43560-6d0c-4be3-8373-5d962e988eab" providerId="ADAL" clId="{7B163D40-1C79-4F42-8DCE-FEE24F6A2C89}" dt="2021-02-11T21:10:32.820" v="296"/>
          <ac:inkMkLst>
            <pc:docMk/>
            <pc:sldMk cId="2582129607" sldId="288"/>
            <ac:inkMk id="237" creationId="{93CD9456-979F-3541-B670-A719E094C7CB}"/>
          </ac:inkMkLst>
        </pc:inkChg>
        <pc:inkChg chg="add">
          <ac:chgData name="Xiaohao Cai" userId="99f43560-6d0c-4be3-8373-5d962e988eab" providerId="ADAL" clId="{7B163D40-1C79-4F42-8DCE-FEE24F6A2C89}" dt="2021-02-11T21:10:33.045" v="297"/>
          <ac:inkMkLst>
            <pc:docMk/>
            <pc:sldMk cId="2582129607" sldId="288"/>
            <ac:inkMk id="238" creationId="{C232220C-EBD5-AB40-8B7E-B8BB575D25AB}"/>
          </ac:inkMkLst>
        </pc:inkChg>
        <pc:inkChg chg="add">
          <ac:chgData name="Xiaohao Cai" userId="99f43560-6d0c-4be3-8373-5d962e988eab" providerId="ADAL" clId="{7B163D40-1C79-4F42-8DCE-FEE24F6A2C89}" dt="2021-02-11T21:10:33.286" v="298"/>
          <ac:inkMkLst>
            <pc:docMk/>
            <pc:sldMk cId="2582129607" sldId="288"/>
            <ac:inkMk id="239" creationId="{0752471B-F9C0-264B-B927-A8511BAED580}"/>
          </ac:inkMkLst>
        </pc:inkChg>
        <pc:inkChg chg="add">
          <ac:chgData name="Xiaohao Cai" userId="99f43560-6d0c-4be3-8373-5d962e988eab" providerId="ADAL" clId="{7B163D40-1C79-4F42-8DCE-FEE24F6A2C89}" dt="2021-02-11T21:10:33.516" v="299"/>
          <ac:inkMkLst>
            <pc:docMk/>
            <pc:sldMk cId="2582129607" sldId="288"/>
            <ac:inkMk id="240" creationId="{230B2315-337D-614B-89ED-2B315BE77F71}"/>
          </ac:inkMkLst>
        </pc:inkChg>
        <pc:inkChg chg="add">
          <ac:chgData name="Xiaohao Cai" userId="99f43560-6d0c-4be3-8373-5d962e988eab" providerId="ADAL" clId="{7B163D40-1C79-4F42-8DCE-FEE24F6A2C89}" dt="2021-02-11T21:10:33.707" v="300"/>
          <ac:inkMkLst>
            <pc:docMk/>
            <pc:sldMk cId="2582129607" sldId="288"/>
            <ac:inkMk id="241" creationId="{939D7764-1A7E-424E-A9D6-AE9636ECF08D}"/>
          </ac:inkMkLst>
        </pc:inkChg>
        <pc:inkChg chg="add">
          <ac:chgData name="Xiaohao Cai" userId="99f43560-6d0c-4be3-8373-5d962e988eab" providerId="ADAL" clId="{7B163D40-1C79-4F42-8DCE-FEE24F6A2C89}" dt="2021-02-11T21:10:34.005" v="301"/>
          <ac:inkMkLst>
            <pc:docMk/>
            <pc:sldMk cId="2582129607" sldId="288"/>
            <ac:inkMk id="242" creationId="{55E1CDA6-E47F-3C41-87A7-4406C188A751}"/>
          </ac:inkMkLst>
        </pc:inkChg>
        <pc:inkChg chg="add">
          <ac:chgData name="Xiaohao Cai" userId="99f43560-6d0c-4be3-8373-5d962e988eab" providerId="ADAL" clId="{7B163D40-1C79-4F42-8DCE-FEE24F6A2C89}" dt="2021-02-11T21:10:34.372" v="302"/>
          <ac:inkMkLst>
            <pc:docMk/>
            <pc:sldMk cId="2582129607" sldId="288"/>
            <ac:inkMk id="243" creationId="{261DE8B4-CA3D-8B43-9B39-9093C794D444}"/>
          </ac:inkMkLst>
        </pc:inkChg>
        <pc:inkChg chg="add">
          <ac:chgData name="Xiaohao Cai" userId="99f43560-6d0c-4be3-8373-5d962e988eab" providerId="ADAL" clId="{7B163D40-1C79-4F42-8DCE-FEE24F6A2C89}" dt="2021-02-11T21:10:34.985" v="303"/>
          <ac:inkMkLst>
            <pc:docMk/>
            <pc:sldMk cId="2582129607" sldId="288"/>
            <ac:inkMk id="244" creationId="{3B4615D8-9DEC-7244-91EB-1B2DD20AC405}"/>
          </ac:inkMkLst>
        </pc:inkChg>
        <pc:inkChg chg="add">
          <ac:chgData name="Xiaohao Cai" userId="99f43560-6d0c-4be3-8373-5d962e988eab" providerId="ADAL" clId="{7B163D40-1C79-4F42-8DCE-FEE24F6A2C89}" dt="2021-02-11T21:10:35.320" v="304"/>
          <ac:inkMkLst>
            <pc:docMk/>
            <pc:sldMk cId="2582129607" sldId="288"/>
            <ac:inkMk id="245" creationId="{336C6695-009B-4B4A-97BD-732FB13A0E5B}"/>
          </ac:inkMkLst>
        </pc:inkChg>
        <pc:inkChg chg="add">
          <ac:chgData name="Xiaohao Cai" userId="99f43560-6d0c-4be3-8373-5d962e988eab" providerId="ADAL" clId="{7B163D40-1C79-4F42-8DCE-FEE24F6A2C89}" dt="2021-02-11T21:10:35.488" v="305"/>
          <ac:inkMkLst>
            <pc:docMk/>
            <pc:sldMk cId="2582129607" sldId="288"/>
            <ac:inkMk id="246" creationId="{19536512-06EF-F042-8639-214F3543B1DD}"/>
          </ac:inkMkLst>
        </pc:inkChg>
        <pc:inkChg chg="add">
          <ac:chgData name="Xiaohao Cai" userId="99f43560-6d0c-4be3-8373-5d962e988eab" providerId="ADAL" clId="{7B163D40-1C79-4F42-8DCE-FEE24F6A2C89}" dt="2021-02-11T21:10:39.222" v="307"/>
          <ac:inkMkLst>
            <pc:docMk/>
            <pc:sldMk cId="2582129607" sldId="288"/>
            <ac:inkMk id="248" creationId="{86AECF85-EA8D-C543-AFC0-A6B01ADD3A47}"/>
          </ac:inkMkLst>
        </pc:inkChg>
        <pc:inkChg chg="add">
          <ac:chgData name="Xiaohao Cai" userId="99f43560-6d0c-4be3-8373-5d962e988eab" providerId="ADAL" clId="{7B163D40-1C79-4F42-8DCE-FEE24F6A2C89}" dt="2021-02-11T21:10:39.584" v="308"/>
          <ac:inkMkLst>
            <pc:docMk/>
            <pc:sldMk cId="2582129607" sldId="288"/>
            <ac:inkMk id="249" creationId="{77BADBC2-4AD6-F649-B85F-677A20D7FC3E}"/>
          </ac:inkMkLst>
        </pc:inkChg>
        <pc:inkChg chg="add">
          <ac:chgData name="Xiaohao Cai" userId="99f43560-6d0c-4be3-8373-5d962e988eab" providerId="ADAL" clId="{7B163D40-1C79-4F42-8DCE-FEE24F6A2C89}" dt="2021-02-11T21:10:39.857" v="309"/>
          <ac:inkMkLst>
            <pc:docMk/>
            <pc:sldMk cId="2582129607" sldId="288"/>
            <ac:inkMk id="250" creationId="{F4FA7C37-C871-E14A-9CA3-5F6D5F7F3165}"/>
          </ac:inkMkLst>
        </pc:inkChg>
        <pc:inkChg chg="add">
          <ac:chgData name="Xiaohao Cai" userId="99f43560-6d0c-4be3-8373-5d962e988eab" providerId="ADAL" clId="{7B163D40-1C79-4F42-8DCE-FEE24F6A2C89}" dt="2021-02-11T21:10:40.008" v="310"/>
          <ac:inkMkLst>
            <pc:docMk/>
            <pc:sldMk cId="2582129607" sldId="288"/>
            <ac:inkMk id="251" creationId="{0B3826DB-FF93-1349-ABFB-2D55D1770A3D}"/>
          </ac:inkMkLst>
        </pc:inkChg>
        <pc:inkChg chg="add">
          <ac:chgData name="Xiaohao Cai" userId="99f43560-6d0c-4be3-8373-5d962e988eab" providerId="ADAL" clId="{7B163D40-1C79-4F42-8DCE-FEE24F6A2C89}" dt="2021-02-11T21:10:40.624" v="311"/>
          <ac:inkMkLst>
            <pc:docMk/>
            <pc:sldMk cId="2582129607" sldId="288"/>
            <ac:inkMk id="252" creationId="{9C68E67B-E1BC-6E44-BE1B-7BD66DF04F10}"/>
          </ac:inkMkLst>
        </pc:inkChg>
        <pc:inkChg chg="add">
          <ac:chgData name="Xiaohao Cai" userId="99f43560-6d0c-4be3-8373-5d962e988eab" providerId="ADAL" clId="{7B163D40-1C79-4F42-8DCE-FEE24F6A2C89}" dt="2021-02-11T21:10:40.825" v="312"/>
          <ac:inkMkLst>
            <pc:docMk/>
            <pc:sldMk cId="2582129607" sldId="288"/>
            <ac:inkMk id="253" creationId="{5F7B8618-526B-6445-8350-EB4D1AE7FD42}"/>
          </ac:inkMkLst>
        </pc:inkChg>
        <pc:inkChg chg="add">
          <ac:chgData name="Xiaohao Cai" userId="99f43560-6d0c-4be3-8373-5d962e988eab" providerId="ADAL" clId="{7B163D40-1C79-4F42-8DCE-FEE24F6A2C89}" dt="2021-02-11T21:10:40.986" v="313"/>
          <ac:inkMkLst>
            <pc:docMk/>
            <pc:sldMk cId="2582129607" sldId="288"/>
            <ac:inkMk id="254" creationId="{C0370DD8-DB7B-2644-AFE1-F265F356A2CF}"/>
          </ac:inkMkLst>
        </pc:inkChg>
        <pc:inkChg chg="add">
          <ac:chgData name="Xiaohao Cai" userId="99f43560-6d0c-4be3-8373-5d962e988eab" providerId="ADAL" clId="{7B163D40-1C79-4F42-8DCE-FEE24F6A2C89}" dt="2021-02-11T21:10:41.153" v="314"/>
          <ac:inkMkLst>
            <pc:docMk/>
            <pc:sldMk cId="2582129607" sldId="288"/>
            <ac:inkMk id="255" creationId="{22B39E26-B743-724E-AA21-0B481156CB4B}"/>
          </ac:inkMkLst>
        </pc:inkChg>
        <pc:inkChg chg="add">
          <ac:chgData name="Xiaohao Cai" userId="99f43560-6d0c-4be3-8373-5d962e988eab" providerId="ADAL" clId="{7B163D40-1C79-4F42-8DCE-FEE24F6A2C89}" dt="2021-02-11T21:10:41.594" v="315"/>
          <ac:inkMkLst>
            <pc:docMk/>
            <pc:sldMk cId="2582129607" sldId="288"/>
            <ac:inkMk id="256" creationId="{5A368513-6DA5-3044-9563-4E63B992BC87}"/>
          </ac:inkMkLst>
        </pc:inkChg>
        <pc:inkChg chg="add">
          <ac:chgData name="Xiaohao Cai" userId="99f43560-6d0c-4be3-8373-5d962e988eab" providerId="ADAL" clId="{7B163D40-1C79-4F42-8DCE-FEE24F6A2C89}" dt="2021-02-11T21:10:41.861" v="316"/>
          <ac:inkMkLst>
            <pc:docMk/>
            <pc:sldMk cId="2582129607" sldId="288"/>
            <ac:inkMk id="257" creationId="{05FF5749-64BE-4B46-AF81-92664E687D77}"/>
          </ac:inkMkLst>
        </pc:inkChg>
        <pc:inkChg chg="add">
          <ac:chgData name="Xiaohao Cai" userId="99f43560-6d0c-4be3-8373-5d962e988eab" providerId="ADAL" clId="{7B163D40-1C79-4F42-8DCE-FEE24F6A2C89}" dt="2021-02-11T21:10:42.034" v="317"/>
          <ac:inkMkLst>
            <pc:docMk/>
            <pc:sldMk cId="2582129607" sldId="288"/>
            <ac:inkMk id="258" creationId="{A6F43A12-DAB8-C142-B1AF-34337175921F}"/>
          </ac:inkMkLst>
        </pc:inkChg>
        <pc:inkChg chg="add">
          <ac:chgData name="Xiaohao Cai" userId="99f43560-6d0c-4be3-8373-5d962e988eab" providerId="ADAL" clId="{7B163D40-1C79-4F42-8DCE-FEE24F6A2C89}" dt="2021-02-11T21:10:43.594" v="319"/>
          <ac:inkMkLst>
            <pc:docMk/>
            <pc:sldMk cId="2582129607" sldId="288"/>
            <ac:inkMk id="260" creationId="{0AF00445-72DD-164A-855B-5A823569F941}"/>
          </ac:inkMkLst>
        </pc:inkChg>
        <pc:inkChg chg="add">
          <ac:chgData name="Xiaohao Cai" userId="99f43560-6d0c-4be3-8373-5d962e988eab" providerId="ADAL" clId="{7B163D40-1C79-4F42-8DCE-FEE24F6A2C89}" dt="2021-02-11T21:10:43.738" v="320"/>
          <ac:inkMkLst>
            <pc:docMk/>
            <pc:sldMk cId="2582129607" sldId="288"/>
            <ac:inkMk id="261" creationId="{4C5EE27B-F444-7E43-8FD4-E14BEC9FCEDE}"/>
          </ac:inkMkLst>
        </pc:inkChg>
        <pc:inkChg chg="add">
          <ac:chgData name="Xiaohao Cai" userId="99f43560-6d0c-4be3-8373-5d962e988eab" providerId="ADAL" clId="{7B163D40-1C79-4F42-8DCE-FEE24F6A2C89}" dt="2021-02-11T21:10:43.913" v="321"/>
          <ac:inkMkLst>
            <pc:docMk/>
            <pc:sldMk cId="2582129607" sldId="288"/>
            <ac:inkMk id="262" creationId="{1A7DD14B-6309-F149-9025-2C7A5C19242C}"/>
          </ac:inkMkLst>
        </pc:inkChg>
        <pc:inkChg chg="add topLvl">
          <ac:chgData name="Xiaohao Cai" userId="99f43560-6d0c-4be3-8373-5d962e988eab" providerId="ADAL" clId="{7B163D40-1C79-4F42-8DCE-FEE24F6A2C89}" dt="2021-02-11T21:10:49.696" v="332"/>
          <ac:inkMkLst>
            <pc:docMk/>
            <pc:sldMk cId="2582129607" sldId="288"/>
            <ac:inkMk id="264" creationId="{3FB98F8C-6870-A642-9131-1BA0A510382C}"/>
          </ac:inkMkLst>
        </pc:inkChg>
        <pc:inkChg chg="add topLvl">
          <ac:chgData name="Xiaohao Cai" userId="99f43560-6d0c-4be3-8373-5d962e988eab" providerId="ADAL" clId="{7B163D40-1C79-4F42-8DCE-FEE24F6A2C89}" dt="2021-02-11T21:10:49.696" v="332"/>
          <ac:inkMkLst>
            <pc:docMk/>
            <pc:sldMk cId="2582129607" sldId="288"/>
            <ac:inkMk id="265" creationId="{B6A26F53-3783-4E4E-BE54-F163BBEEE50B}"/>
          </ac:inkMkLst>
        </pc:inkChg>
        <pc:inkChg chg="add topLvl">
          <ac:chgData name="Xiaohao Cai" userId="99f43560-6d0c-4be3-8373-5d962e988eab" providerId="ADAL" clId="{7B163D40-1C79-4F42-8DCE-FEE24F6A2C89}" dt="2021-02-11T21:10:49.696" v="332"/>
          <ac:inkMkLst>
            <pc:docMk/>
            <pc:sldMk cId="2582129607" sldId="288"/>
            <ac:inkMk id="266" creationId="{D77F2612-8EFE-C94C-9EEF-28DF6198A729}"/>
          </ac:inkMkLst>
        </pc:inkChg>
        <pc:inkChg chg="add topLvl">
          <ac:chgData name="Xiaohao Cai" userId="99f43560-6d0c-4be3-8373-5d962e988eab" providerId="ADAL" clId="{7B163D40-1C79-4F42-8DCE-FEE24F6A2C89}" dt="2021-02-11T21:10:49.696" v="332"/>
          <ac:inkMkLst>
            <pc:docMk/>
            <pc:sldMk cId="2582129607" sldId="288"/>
            <ac:inkMk id="267" creationId="{4E9A0335-C341-6542-AB6B-66A78031588B}"/>
          </ac:inkMkLst>
        </pc:inkChg>
        <pc:inkChg chg="add topLvl">
          <ac:chgData name="Xiaohao Cai" userId="99f43560-6d0c-4be3-8373-5d962e988eab" providerId="ADAL" clId="{7B163D40-1C79-4F42-8DCE-FEE24F6A2C89}" dt="2021-02-11T21:10:49.696" v="332"/>
          <ac:inkMkLst>
            <pc:docMk/>
            <pc:sldMk cId="2582129607" sldId="288"/>
            <ac:inkMk id="268" creationId="{1CB6EECA-FE4E-ED4B-A5E2-4B3E7CD82549}"/>
          </ac:inkMkLst>
        </pc:inkChg>
        <pc:inkChg chg="add topLvl">
          <ac:chgData name="Xiaohao Cai" userId="99f43560-6d0c-4be3-8373-5d962e988eab" providerId="ADAL" clId="{7B163D40-1C79-4F42-8DCE-FEE24F6A2C89}" dt="2021-02-11T21:10:49.696" v="332"/>
          <ac:inkMkLst>
            <pc:docMk/>
            <pc:sldMk cId="2582129607" sldId="288"/>
            <ac:inkMk id="269" creationId="{AE49BCD5-10F8-6744-BB01-4EE68EF1BD3B}"/>
          </ac:inkMkLst>
        </pc:inkChg>
        <pc:inkChg chg="add">
          <ac:chgData name="Xiaohao Cai" userId="99f43560-6d0c-4be3-8373-5d962e988eab" providerId="ADAL" clId="{7B163D40-1C79-4F42-8DCE-FEE24F6A2C89}" dt="2021-02-11T21:10:48.638" v="330"/>
          <ac:inkMkLst>
            <pc:docMk/>
            <pc:sldMk cId="2582129607" sldId="288"/>
            <ac:inkMk id="271" creationId="{80A81A5E-ABBA-ED49-9886-DB160053331E}"/>
          </ac:inkMkLst>
        </pc:inkChg>
        <pc:inkChg chg="add">
          <ac:chgData name="Xiaohao Cai" userId="99f43560-6d0c-4be3-8373-5d962e988eab" providerId="ADAL" clId="{7B163D40-1C79-4F42-8DCE-FEE24F6A2C89}" dt="2021-02-11T21:10:49.036" v="331"/>
          <ac:inkMkLst>
            <pc:docMk/>
            <pc:sldMk cId="2582129607" sldId="288"/>
            <ac:inkMk id="272" creationId="{2AE01F83-C28D-A949-B4E3-520C1236CFCF}"/>
          </ac:inkMkLst>
        </pc:inkChg>
        <pc:inkChg chg="add">
          <ac:chgData name="Xiaohao Cai" userId="99f43560-6d0c-4be3-8373-5d962e988eab" providerId="ADAL" clId="{7B163D40-1C79-4F42-8DCE-FEE24F6A2C89}" dt="2021-02-11T21:10:51.076" v="333"/>
          <ac:inkMkLst>
            <pc:docMk/>
            <pc:sldMk cId="2582129607" sldId="288"/>
            <ac:inkMk id="274" creationId="{15D39CDB-6A94-9F4F-A805-E4122070E7A8}"/>
          </ac:inkMkLst>
        </pc:inkChg>
        <pc:inkChg chg="add">
          <ac:chgData name="Xiaohao Cai" userId="99f43560-6d0c-4be3-8373-5d962e988eab" providerId="ADAL" clId="{7B163D40-1C79-4F42-8DCE-FEE24F6A2C89}" dt="2021-02-11T21:10:51.223" v="334"/>
          <ac:inkMkLst>
            <pc:docMk/>
            <pc:sldMk cId="2582129607" sldId="288"/>
            <ac:inkMk id="275" creationId="{46550807-4C0E-124A-A672-5884D2332EDE}"/>
          </ac:inkMkLst>
        </pc:inkChg>
        <pc:inkChg chg="add">
          <ac:chgData name="Xiaohao Cai" userId="99f43560-6d0c-4be3-8373-5d962e988eab" providerId="ADAL" clId="{7B163D40-1C79-4F42-8DCE-FEE24F6A2C89}" dt="2021-02-11T21:10:52.205" v="335"/>
          <ac:inkMkLst>
            <pc:docMk/>
            <pc:sldMk cId="2582129607" sldId="288"/>
            <ac:inkMk id="276" creationId="{CE52F30A-1D1E-A54A-B3B4-F6042AD6493D}"/>
          </ac:inkMkLst>
        </pc:inkChg>
        <pc:inkChg chg="add">
          <ac:chgData name="Xiaohao Cai" userId="99f43560-6d0c-4be3-8373-5d962e988eab" providerId="ADAL" clId="{7B163D40-1C79-4F42-8DCE-FEE24F6A2C89}" dt="2021-02-11T21:10:52.391" v="336"/>
          <ac:inkMkLst>
            <pc:docMk/>
            <pc:sldMk cId="2582129607" sldId="288"/>
            <ac:inkMk id="277" creationId="{CF321007-BA9B-2848-B548-23161F21BA02}"/>
          </ac:inkMkLst>
        </pc:inkChg>
        <pc:inkChg chg="add topLvl">
          <ac:chgData name="Xiaohao Cai" userId="99f43560-6d0c-4be3-8373-5d962e988eab" providerId="ADAL" clId="{7B163D40-1C79-4F42-8DCE-FEE24F6A2C89}" dt="2021-02-11T21:11:24.565" v="358"/>
          <ac:inkMkLst>
            <pc:docMk/>
            <pc:sldMk cId="2582129607" sldId="288"/>
            <ac:inkMk id="280" creationId="{CC870C28-D731-C146-AE2E-35033651CA5D}"/>
          </ac:inkMkLst>
        </pc:inkChg>
        <pc:inkChg chg="add topLvl">
          <ac:chgData name="Xiaohao Cai" userId="99f43560-6d0c-4be3-8373-5d962e988eab" providerId="ADAL" clId="{7B163D40-1C79-4F42-8DCE-FEE24F6A2C89}" dt="2021-02-11T21:11:24.565" v="358"/>
          <ac:inkMkLst>
            <pc:docMk/>
            <pc:sldMk cId="2582129607" sldId="288"/>
            <ac:inkMk id="281" creationId="{2C92EDCD-198D-B742-ADB2-DE57871AD502}"/>
          </ac:inkMkLst>
        </pc:inkChg>
        <pc:inkChg chg="add topLvl">
          <ac:chgData name="Xiaohao Cai" userId="99f43560-6d0c-4be3-8373-5d962e988eab" providerId="ADAL" clId="{7B163D40-1C79-4F42-8DCE-FEE24F6A2C89}" dt="2021-02-11T21:11:24.565" v="358"/>
          <ac:inkMkLst>
            <pc:docMk/>
            <pc:sldMk cId="2582129607" sldId="288"/>
            <ac:inkMk id="282" creationId="{9B6D5747-06B4-5B47-9F4E-2145ACA936EE}"/>
          </ac:inkMkLst>
        </pc:inkChg>
        <pc:inkChg chg="add topLvl">
          <ac:chgData name="Xiaohao Cai" userId="99f43560-6d0c-4be3-8373-5d962e988eab" providerId="ADAL" clId="{7B163D40-1C79-4F42-8DCE-FEE24F6A2C89}" dt="2021-02-11T21:11:24.565" v="358"/>
          <ac:inkMkLst>
            <pc:docMk/>
            <pc:sldMk cId="2582129607" sldId="288"/>
            <ac:inkMk id="283" creationId="{3B2AB33F-A36C-9146-AEEB-5E83CA889DDC}"/>
          </ac:inkMkLst>
        </pc:inkChg>
        <pc:inkChg chg="add topLvl">
          <ac:chgData name="Xiaohao Cai" userId="99f43560-6d0c-4be3-8373-5d962e988eab" providerId="ADAL" clId="{7B163D40-1C79-4F42-8DCE-FEE24F6A2C89}" dt="2021-02-11T21:11:24.565" v="358"/>
          <ac:inkMkLst>
            <pc:docMk/>
            <pc:sldMk cId="2582129607" sldId="288"/>
            <ac:inkMk id="284" creationId="{36CB7010-2199-0044-8366-4AD524250CE1}"/>
          </ac:inkMkLst>
        </pc:inkChg>
        <pc:inkChg chg="add del topLvl">
          <ac:chgData name="Xiaohao Cai" userId="99f43560-6d0c-4be3-8373-5d962e988eab" providerId="ADAL" clId="{7B163D40-1C79-4F42-8DCE-FEE24F6A2C89}" dt="2021-02-11T21:11:22.076" v="352"/>
          <ac:inkMkLst>
            <pc:docMk/>
            <pc:sldMk cId="2582129607" sldId="288"/>
            <ac:inkMk id="285" creationId="{06883DEC-4307-F845-93C1-401C41B084FE}"/>
          </ac:inkMkLst>
        </pc:inkChg>
        <pc:inkChg chg="add del topLvl">
          <ac:chgData name="Xiaohao Cai" userId="99f43560-6d0c-4be3-8373-5d962e988eab" providerId="ADAL" clId="{7B163D40-1C79-4F42-8DCE-FEE24F6A2C89}" dt="2021-02-11T21:11:22.096" v="355"/>
          <ac:inkMkLst>
            <pc:docMk/>
            <pc:sldMk cId="2582129607" sldId="288"/>
            <ac:inkMk id="286" creationId="{C851C928-CA2F-194A-B960-E6335C4A5ABE}"/>
          </ac:inkMkLst>
        </pc:inkChg>
        <pc:inkChg chg="add del">
          <ac:chgData name="Xiaohao Cai" userId="99f43560-6d0c-4be3-8373-5d962e988eab" providerId="ADAL" clId="{7B163D40-1C79-4F42-8DCE-FEE24F6A2C89}" dt="2021-02-11T21:11:22.088" v="354"/>
          <ac:inkMkLst>
            <pc:docMk/>
            <pc:sldMk cId="2582129607" sldId="288"/>
            <ac:inkMk id="289" creationId="{42D6F119-BB52-094D-B4C2-9324A23AB951}"/>
          </ac:inkMkLst>
        </pc:inkChg>
        <pc:inkChg chg="add del">
          <ac:chgData name="Xiaohao Cai" userId="99f43560-6d0c-4be3-8373-5d962e988eab" providerId="ADAL" clId="{7B163D40-1C79-4F42-8DCE-FEE24F6A2C89}" dt="2021-02-11T21:11:22.083" v="353"/>
          <ac:inkMkLst>
            <pc:docMk/>
            <pc:sldMk cId="2582129607" sldId="288"/>
            <ac:inkMk id="290" creationId="{494BC6EB-7478-FE4B-9886-128CFC1EE6C5}"/>
          </ac:inkMkLst>
        </pc:inkChg>
        <pc:inkChg chg="add del">
          <ac:chgData name="Xiaohao Cai" userId="99f43560-6d0c-4be3-8373-5d962e988eab" providerId="ADAL" clId="{7B163D40-1C79-4F42-8DCE-FEE24F6A2C89}" dt="2021-02-11T21:11:22.069" v="351"/>
          <ac:inkMkLst>
            <pc:docMk/>
            <pc:sldMk cId="2582129607" sldId="288"/>
            <ac:inkMk id="291" creationId="{BF418CEE-8CA3-E941-8DC3-993F7EF8FFBE}"/>
          </ac:inkMkLst>
        </pc:inkChg>
        <pc:inkChg chg="add del topLvl">
          <ac:chgData name="Xiaohao Cai" userId="99f43560-6d0c-4be3-8373-5d962e988eab" providerId="ADAL" clId="{7B163D40-1C79-4F42-8DCE-FEE24F6A2C89}" dt="2021-02-11T21:11:22.098" v="356"/>
          <ac:inkMkLst>
            <pc:docMk/>
            <pc:sldMk cId="2582129607" sldId="288"/>
            <ac:inkMk id="292" creationId="{6894A97F-971E-9C46-87B2-5345B429CBA0}"/>
          </ac:inkMkLst>
        </pc:inkChg>
        <pc:inkChg chg="add">
          <ac:chgData name="Xiaohao Cai" userId="99f43560-6d0c-4be3-8373-5d962e988eab" providerId="ADAL" clId="{7B163D40-1C79-4F42-8DCE-FEE24F6A2C89}" dt="2021-02-11T21:11:24.007" v="357"/>
          <ac:inkMkLst>
            <pc:docMk/>
            <pc:sldMk cId="2582129607" sldId="288"/>
            <ac:inkMk id="294" creationId="{D0C0DCF7-6ACD-A544-AA4B-DD8955E8460F}"/>
          </ac:inkMkLst>
        </pc:inkChg>
        <pc:inkChg chg="add">
          <ac:chgData name="Xiaohao Cai" userId="99f43560-6d0c-4be3-8373-5d962e988eab" providerId="ADAL" clId="{7B163D40-1C79-4F42-8DCE-FEE24F6A2C89}" dt="2021-02-11T21:11:25.920" v="359"/>
          <ac:inkMkLst>
            <pc:docMk/>
            <pc:sldMk cId="2582129607" sldId="288"/>
            <ac:inkMk id="296" creationId="{A00CC8A9-7345-DC4E-B11E-86DAC47595D7}"/>
          </ac:inkMkLst>
        </pc:inkChg>
        <pc:inkChg chg="add">
          <ac:chgData name="Xiaohao Cai" userId="99f43560-6d0c-4be3-8373-5d962e988eab" providerId="ADAL" clId="{7B163D40-1C79-4F42-8DCE-FEE24F6A2C89}" dt="2021-02-11T21:11:26.189" v="360"/>
          <ac:inkMkLst>
            <pc:docMk/>
            <pc:sldMk cId="2582129607" sldId="288"/>
            <ac:inkMk id="297" creationId="{7A8073D4-6E72-6844-BC31-9E821F6CF164}"/>
          </ac:inkMkLst>
        </pc:inkChg>
        <pc:inkChg chg="add">
          <ac:chgData name="Xiaohao Cai" userId="99f43560-6d0c-4be3-8373-5d962e988eab" providerId="ADAL" clId="{7B163D40-1C79-4F42-8DCE-FEE24F6A2C89}" dt="2021-02-11T21:11:26.377" v="361"/>
          <ac:inkMkLst>
            <pc:docMk/>
            <pc:sldMk cId="2582129607" sldId="288"/>
            <ac:inkMk id="298" creationId="{0AFDD3E3-7826-7744-8C08-7FC59C4967A3}"/>
          </ac:inkMkLst>
        </pc:inkChg>
        <pc:inkChg chg="add">
          <ac:chgData name="Xiaohao Cai" userId="99f43560-6d0c-4be3-8373-5d962e988eab" providerId="ADAL" clId="{7B163D40-1C79-4F42-8DCE-FEE24F6A2C89}" dt="2021-02-11T21:11:26.555" v="362"/>
          <ac:inkMkLst>
            <pc:docMk/>
            <pc:sldMk cId="2582129607" sldId="288"/>
            <ac:inkMk id="299" creationId="{6C84DF09-D783-F04C-A223-4240FBD9F8C9}"/>
          </ac:inkMkLst>
        </pc:inkChg>
        <pc:inkChg chg="add">
          <ac:chgData name="Xiaohao Cai" userId="99f43560-6d0c-4be3-8373-5d962e988eab" providerId="ADAL" clId="{7B163D40-1C79-4F42-8DCE-FEE24F6A2C89}" dt="2021-02-11T21:11:26.764" v="363"/>
          <ac:inkMkLst>
            <pc:docMk/>
            <pc:sldMk cId="2582129607" sldId="288"/>
            <ac:inkMk id="300" creationId="{ED1F59C7-E57B-244A-9631-A8EA57E8E07E}"/>
          </ac:inkMkLst>
        </pc:inkChg>
        <pc:inkChg chg="add">
          <ac:chgData name="Xiaohao Cai" userId="99f43560-6d0c-4be3-8373-5d962e988eab" providerId="ADAL" clId="{7B163D40-1C79-4F42-8DCE-FEE24F6A2C89}" dt="2021-02-11T21:11:26.981" v="364"/>
          <ac:inkMkLst>
            <pc:docMk/>
            <pc:sldMk cId="2582129607" sldId="288"/>
            <ac:inkMk id="301" creationId="{5148EF44-025F-014C-A717-1F2CB08C1F47}"/>
          </ac:inkMkLst>
        </pc:inkChg>
        <pc:inkChg chg="add">
          <ac:chgData name="Xiaohao Cai" userId="99f43560-6d0c-4be3-8373-5d962e988eab" providerId="ADAL" clId="{7B163D40-1C79-4F42-8DCE-FEE24F6A2C89}" dt="2021-02-11T21:11:27.148" v="365"/>
          <ac:inkMkLst>
            <pc:docMk/>
            <pc:sldMk cId="2582129607" sldId="288"/>
            <ac:inkMk id="302" creationId="{B0203FB5-55E4-DE40-BD5C-BA8FCCDB55E3}"/>
          </ac:inkMkLst>
        </pc:inkChg>
        <pc:inkChg chg="add">
          <ac:chgData name="Xiaohao Cai" userId="99f43560-6d0c-4be3-8373-5d962e988eab" providerId="ADAL" clId="{7B163D40-1C79-4F42-8DCE-FEE24F6A2C89}" dt="2021-02-11T21:11:27.445" v="366"/>
          <ac:inkMkLst>
            <pc:docMk/>
            <pc:sldMk cId="2582129607" sldId="288"/>
            <ac:inkMk id="303" creationId="{9933CD04-A422-D540-BDF8-F2368A4CA760}"/>
          </ac:inkMkLst>
        </pc:inkChg>
        <pc:inkChg chg="add topLvl">
          <ac:chgData name="Xiaohao Cai" userId="99f43560-6d0c-4be3-8373-5d962e988eab" providerId="ADAL" clId="{7B163D40-1C79-4F42-8DCE-FEE24F6A2C89}" dt="2021-02-11T21:12:05.955" v="415"/>
          <ac:inkMkLst>
            <pc:docMk/>
            <pc:sldMk cId="2582129607" sldId="288"/>
            <ac:inkMk id="305" creationId="{2FE3AC95-E00C-B94B-A5FC-09F1B71CD2E3}"/>
          </ac:inkMkLst>
        </pc:inkChg>
        <pc:inkChg chg="add topLvl">
          <ac:chgData name="Xiaohao Cai" userId="99f43560-6d0c-4be3-8373-5d962e988eab" providerId="ADAL" clId="{7B163D40-1C79-4F42-8DCE-FEE24F6A2C89}" dt="2021-02-11T21:12:05.955" v="415"/>
          <ac:inkMkLst>
            <pc:docMk/>
            <pc:sldMk cId="2582129607" sldId="288"/>
            <ac:inkMk id="306" creationId="{A88F6E58-99E6-3241-A42C-A61BC963291E}"/>
          </ac:inkMkLst>
        </pc:inkChg>
        <pc:inkChg chg="add topLvl">
          <ac:chgData name="Xiaohao Cai" userId="99f43560-6d0c-4be3-8373-5d962e988eab" providerId="ADAL" clId="{7B163D40-1C79-4F42-8DCE-FEE24F6A2C89}" dt="2021-02-11T21:12:05.955" v="415"/>
          <ac:inkMkLst>
            <pc:docMk/>
            <pc:sldMk cId="2582129607" sldId="288"/>
            <ac:inkMk id="307" creationId="{C4D23E80-A0DA-8448-BD6A-0109710D15FD}"/>
          </ac:inkMkLst>
        </pc:inkChg>
        <pc:inkChg chg="add topLvl">
          <ac:chgData name="Xiaohao Cai" userId="99f43560-6d0c-4be3-8373-5d962e988eab" providerId="ADAL" clId="{7B163D40-1C79-4F42-8DCE-FEE24F6A2C89}" dt="2021-02-11T21:12:05.955" v="415"/>
          <ac:inkMkLst>
            <pc:docMk/>
            <pc:sldMk cId="2582129607" sldId="288"/>
            <ac:inkMk id="308" creationId="{979E15E9-20CD-774E-8F68-0DA2C7FC378D}"/>
          </ac:inkMkLst>
        </pc:inkChg>
        <pc:inkChg chg="add topLvl">
          <ac:chgData name="Xiaohao Cai" userId="99f43560-6d0c-4be3-8373-5d962e988eab" providerId="ADAL" clId="{7B163D40-1C79-4F42-8DCE-FEE24F6A2C89}" dt="2021-02-11T21:12:05.955" v="415"/>
          <ac:inkMkLst>
            <pc:docMk/>
            <pc:sldMk cId="2582129607" sldId="288"/>
            <ac:inkMk id="310" creationId="{6EDD60C4-5554-954C-ABE6-63A1B9E3FA38}"/>
          </ac:inkMkLst>
        </pc:inkChg>
        <pc:inkChg chg="add topLvl">
          <ac:chgData name="Xiaohao Cai" userId="99f43560-6d0c-4be3-8373-5d962e988eab" providerId="ADAL" clId="{7B163D40-1C79-4F42-8DCE-FEE24F6A2C89}" dt="2021-02-11T21:12:05.955" v="415"/>
          <ac:inkMkLst>
            <pc:docMk/>
            <pc:sldMk cId="2582129607" sldId="288"/>
            <ac:inkMk id="311" creationId="{A2FF704E-86E1-7644-B90E-440B93E10F51}"/>
          </ac:inkMkLst>
        </pc:inkChg>
        <pc:inkChg chg="add topLvl">
          <ac:chgData name="Xiaohao Cai" userId="99f43560-6d0c-4be3-8373-5d962e988eab" providerId="ADAL" clId="{7B163D40-1C79-4F42-8DCE-FEE24F6A2C89}" dt="2021-02-11T21:12:05.955" v="415"/>
          <ac:inkMkLst>
            <pc:docMk/>
            <pc:sldMk cId="2582129607" sldId="288"/>
            <ac:inkMk id="312" creationId="{C83FC58B-3C11-8C40-9DF3-75AC7875B0D9}"/>
          </ac:inkMkLst>
        </pc:inkChg>
        <pc:inkChg chg="add topLvl">
          <ac:chgData name="Xiaohao Cai" userId="99f43560-6d0c-4be3-8373-5d962e988eab" providerId="ADAL" clId="{7B163D40-1C79-4F42-8DCE-FEE24F6A2C89}" dt="2021-02-11T21:12:05.955" v="415"/>
          <ac:inkMkLst>
            <pc:docMk/>
            <pc:sldMk cId="2582129607" sldId="288"/>
            <ac:inkMk id="313" creationId="{A3BD754A-A4E3-DD44-9591-B20F2E380C6C}"/>
          </ac:inkMkLst>
        </pc:inkChg>
        <pc:inkChg chg="add topLvl">
          <ac:chgData name="Xiaohao Cai" userId="99f43560-6d0c-4be3-8373-5d962e988eab" providerId="ADAL" clId="{7B163D40-1C79-4F42-8DCE-FEE24F6A2C89}" dt="2021-02-11T21:12:05.955" v="415"/>
          <ac:inkMkLst>
            <pc:docMk/>
            <pc:sldMk cId="2582129607" sldId="288"/>
            <ac:inkMk id="314" creationId="{07A8432A-69C8-3A4B-9F56-C1CBA356CECD}"/>
          </ac:inkMkLst>
        </pc:inkChg>
        <pc:inkChg chg="add topLvl">
          <ac:chgData name="Xiaohao Cai" userId="99f43560-6d0c-4be3-8373-5d962e988eab" providerId="ADAL" clId="{7B163D40-1C79-4F42-8DCE-FEE24F6A2C89}" dt="2021-02-11T21:12:05.955" v="415"/>
          <ac:inkMkLst>
            <pc:docMk/>
            <pc:sldMk cId="2582129607" sldId="288"/>
            <ac:inkMk id="315" creationId="{A2C612DC-A406-ED4B-A474-9F7274696595}"/>
          </ac:inkMkLst>
        </pc:inkChg>
        <pc:inkChg chg="add topLvl">
          <ac:chgData name="Xiaohao Cai" userId="99f43560-6d0c-4be3-8373-5d962e988eab" providerId="ADAL" clId="{7B163D40-1C79-4F42-8DCE-FEE24F6A2C89}" dt="2021-02-11T21:12:05.955" v="415"/>
          <ac:inkMkLst>
            <pc:docMk/>
            <pc:sldMk cId="2582129607" sldId="288"/>
            <ac:inkMk id="316" creationId="{00449887-D063-CD44-9E95-B7594AB5AC40}"/>
          </ac:inkMkLst>
        </pc:inkChg>
        <pc:inkChg chg="add topLvl">
          <ac:chgData name="Xiaohao Cai" userId="99f43560-6d0c-4be3-8373-5d962e988eab" providerId="ADAL" clId="{7B163D40-1C79-4F42-8DCE-FEE24F6A2C89}" dt="2021-02-11T21:12:05.955" v="415"/>
          <ac:inkMkLst>
            <pc:docMk/>
            <pc:sldMk cId="2582129607" sldId="288"/>
            <ac:inkMk id="317" creationId="{025BAC4F-ED84-D746-BA35-A5E9C0C79C27}"/>
          </ac:inkMkLst>
        </pc:inkChg>
        <pc:inkChg chg="add topLvl">
          <ac:chgData name="Xiaohao Cai" userId="99f43560-6d0c-4be3-8373-5d962e988eab" providerId="ADAL" clId="{7B163D40-1C79-4F42-8DCE-FEE24F6A2C89}" dt="2021-02-11T21:12:05.955" v="415"/>
          <ac:inkMkLst>
            <pc:docMk/>
            <pc:sldMk cId="2582129607" sldId="288"/>
            <ac:inkMk id="318" creationId="{3902FEEE-4E4F-0A45-B9AF-388996D1C95C}"/>
          </ac:inkMkLst>
        </pc:inkChg>
        <pc:inkChg chg="add topLvl">
          <ac:chgData name="Xiaohao Cai" userId="99f43560-6d0c-4be3-8373-5d962e988eab" providerId="ADAL" clId="{7B163D40-1C79-4F42-8DCE-FEE24F6A2C89}" dt="2021-02-11T21:12:05.955" v="415"/>
          <ac:inkMkLst>
            <pc:docMk/>
            <pc:sldMk cId="2582129607" sldId="288"/>
            <ac:inkMk id="319" creationId="{58953C07-9B1C-254E-9524-8BBFC5287C7C}"/>
          </ac:inkMkLst>
        </pc:inkChg>
        <pc:inkChg chg="add topLvl">
          <ac:chgData name="Xiaohao Cai" userId="99f43560-6d0c-4be3-8373-5d962e988eab" providerId="ADAL" clId="{7B163D40-1C79-4F42-8DCE-FEE24F6A2C89}" dt="2021-02-11T21:12:05.955" v="415"/>
          <ac:inkMkLst>
            <pc:docMk/>
            <pc:sldMk cId="2582129607" sldId="288"/>
            <ac:inkMk id="320" creationId="{7D05CF94-F169-C34D-97F1-89A0CC982586}"/>
          </ac:inkMkLst>
        </pc:inkChg>
        <pc:inkChg chg="add topLvl">
          <ac:chgData name="Xiaohao Cai" userId="99f43560-6d0c-4be3-8373-5d962e988eab" providerId="ADAL" clId="{7B163D40-1C79-4F42-8DCE-FEE24F6A2C89}" dt="2021-02-11T21:12:05.955" v="415"/>
          <ac:inkMkLst>
            <pc:docMk/>
            <pc:sldMk cId="2582129607" sldId="288"/>
            <ac:inkMk id="321" creationId="{FB850E6D-323A-C642-A70A-D3D253B85A15}"/>
          </ac:inkMkLst>
        </pc:inkChg>
        <pc:inkChg chg="add topLvl">
          <ac:chgData name="Xiaohao Cai" userId="99f43560-6d0c-4be3-8373-5d962e988eab" providerId="ADAL" clId="{7B163D40-1C79-4F42-8DCE-FEE24F6A2C89}" dt="2021-02-11T21:12:05.955" v="415"/>
          <ac:inkMkLst>
            <pc:docMk/>
            <pc:sldMk cId="2582129607" sldId="288"/>
            <ac:inkMk id="322" creationId="{C60E0F3A-7294-7D48-8CA8-821AC33D4DF9}"/>
          </ac:inkMkLst>
        </pc:inkChg>
        <pc:inkChg chg="add topLvl">
          <ac:chgData name="Xiaohao Cai" userId="99f43560-6d0c-4be3-8373-5d962e988eab" providerId="ADAL" clId="{7B163D40-1C79-4F42-8DCE-FEE24F6A2C89}" dt="2021-02-11T21:12:05.955" v="415"/>
          <ac:inkMkLst>
            <pc:docMk/>
            <pc:sldMk cId="2582129607" sldId="288"/>
            <ac:inkMk id="324" creationId="{E74567D7-75E8-484B-ADA8-FE77CBB2E269}"/>
          </ac:inkMkLst>
        </pc:inkChg>
        <pc:inkChg chg="add topLvl">
          <ac:chgData name="Xiaohao Cai" userId="99f43560-6d0c-4be3-8373-5d962e988eab" providerId="ADAL" clId="{7B163D40-1C79-4F42-8DCE-FEE24F6A2C89}" dt="2021-02-11T21:12:05.955" v="415"/>
          <ac:inkMkLst>
            <pc:docMk/>
            <pc:sldMk cId="2582129607" sldId="288"/>
            <ac:inkMk id="325" creationId="{00DB87FD-DA2C-EF4F-A380-AB9F88B648F2}"/>
          </ac:inkMkLst>
        </pc:inkChg>
        <pc:inkChg chg="add topLvl">
          <ac:chgData name="Xiaohao Cai" userId="99f43560-6d0c-4be3-8373-5d962e988eab" providerId="ADAL" clId="{7B163D40-1C79-4F42-8DCE-FEE24F6A2C89}" dt="2021-02-11T21:12:05.955" v="415"/>
          <ac:inkMkLst>
            <pc:docMk/>
            <pc:sldMk cId="2582129607" sldId="288"/>
            <ac:inkMk id="326" creationId="{1B5F8A10-B953-4543-83C9-DD6E04CFBE7B}"/>
          </ac:inkMkLst>
        </pc:inkChg>
        <pc:inkChg chg="add topLvl">
          <ac:chgData name="Xiaohao Cai" userId="99f43560-6d0c-4be3-8373-5d962e988eab" providerId="ADAL" clId="{7B163D40-1C79-4F42-8DCE-FEE24F6A2C89}" dt="2021-02-11T21:12:05.955" v="415"/>
          <ac:inkMkLst>
            <pc:docMk/>
            <pc:sldMk cId="2582129607" sldId="288"/>
            <ac:inkMk id="328" creationId="{5401166C-925D-E54C-B9D1-6B4A0792DBEF}"/>
          </ac:inkMkLst>
        </pc:inkChg>
        <pc:inkChg chg="add topLvl">
          <ac:chgData name="Xiaohao Cai" userId="99f43560-6d0c-4be3-8373-5d962e988eab" providerId="ADAL" clId="{7B163D40-1C79-4F42-8DCE-FEE24F6A2C89}" dt="2021-02-11T21:12:05.955" v="415"/>
          <ac:inkMkLst>
            <pc:docMk/>
            <pc:sldMk cId="2582129607" sldId="288"/>
            <ac:inkMk id="330" creationId="{D251B4BC-3669-2F48-AB50-24C7BC6B7177}"/>
          </ac:inkMkLst>
        </pc:inkChg>
        <pc:inkChg chg="add topLvl">
          <ac:chgData name="Xiaohao Cai" userId="99f43560-6d0c-4be3-8373-5d962e988eab" providerId="ADAL" clId="{7B163D40-1C79-4F42-8DCE-FEE24F6A2C89}" dt="2021-02-11T21:12:05.955" v="415"/>
          <ac:inkMkLst>
            <pc:docMk/>
            <pc:sldMk cId="2582129607" sldId="288"/>
            <ac:inkMk id="331" creationId="{30ADBB91-881D-2841-8867-169404B8D087}"/>
          </ac:inkMkLst>
        </pc:inkChg>
        <pc:inkChg chg="add topLvl">
          <ac:chgData name="Xiaohao Cai" userId="99f43560-6d0c-4be3-8373-5d962e988eab" providerId="ADAL" clId="{7B163D40-1C79-4F42-8DCE-FEE24F6A2C89}" dt="2021-02-11T21:12:05.955" v="415"/>
          <ac:inkMkLst>
            <pc:docMk/>
            <pc:sldMk cId="2582129607" sldId="288"/>
            <ac:inkMk id="332" creationId="{472CAD10-BAD7-544A-8681-F51A0107F995}"/>
          </ac:inkMkLst>
        </pc:inkChg>
        <pc:inkChg chg="add topLvl">
          <ac:chgData name="Xiaohao Cai" userId="99f43560-6d0c-4be3-8373-5d962e988eab" providerId="ADAL" clId="{7B163D40-1C79-4F42-8DCE-FEE24F6A2C89}" dt="2021-02-11T21:12:05.955" v="415"/>
          <ac:inkMkLst>
            <pc:docMk/>
            <pc:sldMk cId="2582129607" sldId="288"/>
            <ac:inkMk id="333" creationId="{5141D93F-F84E-4D42-9782-5878847E7A3F}"/>
          </ac:inkMkLst>
        </pc:inkChg>
        <pc:inkChg chg="add topLvl">
          <ac:chgData name="Xiaohao Cai" userId="99f43560-6d0c-4be3-8373-5d962e988eab" providerId="ADAL" clId="{7B163D40-1C79-4F42-8DCE-FEE24F6A2C89}" dt="2021-02-11T21:12:05.955" v="415"/>
          <ac:inkMkLst>
            <pc:docMk/>
            <pc:sldMk cId="2582129607" sldId="288"/>
            <ac:inkMk id="335" creationId="{13DB08B2-EA06-5F4A-9141-040029BCF560}"/>
          </ac:inkMkLst>
        </pc:inkChg>
        <pc:inkChg chg="add topLvl">
          <ac:chgData name="Xiaohao Cai" userId="99f43560-6d0c-4be3-8373-5d962e988eab" providerId="ADAL" clId="{7B163D40-1C79-4F42-8DCE-FEE24F6A2C89}" dt="2021-02-11T21:12:05.955" v="415"/>
          <ac:inkMkLst>
            <pc:docMk/>
            <pc:sldMk cId="2582129607" sldId="288"/>
            <ac:inkMk id="337" creationId="{0AEB9A54-1794-8643-A313-B1BB362484D2}"/>
          </ac:inkMkLst>
        </pc:inkChg>
        <pc:inkChg chg="add topLvl">
          <ac:chgData name="Xiaohao Cai" userId="99f43560-6d0c-4be3-8373-5d962e988eab" providerId="ADAL" clId="{7B163D40-1C79-4F42-8DCE-FEE24F6A2C89}" dt="2021-02-11T21:12:05.955" v="415"/>
          <ac:inkMkLst>
            <pc:docMk/>
            <pc:sldMk cId="2582129607" sldId="288"/>
            <ac:inkMk id="338" creationId="{FBE07A0F-B87C-5B4E-9056-C29772376E6A}"/>
          </ac:inkMkLst>
        </pc:inkChg>
        <pc:inkChg chg="add topLvl">
          <ac:chgData name="Xiaohao Cai" userId="99f43560-6d0c-4be3-8373-5d962e988eab" providerId="ADAL" clId="{7B163D40-1C79-4F42-8DCE-FEE24F6A2C89}" dt="2021-02-11T21:12:05.955" v="415"/>
          <ac:inkMkLst>
            <pc:docMk/>
            <pc:sldMk cId="2582129607" sldId="288"/>
            <ac:inkMk id="340" creationId="{9656BA49-48CB-C942-AFBB-2FF55816523E}"/>
          </ac:inkMkLst>
        </pc:inkChg>
        <pc:inkChg chg="add topLvl">
          <ac:chgData name="Xiaohao Cai" userId="99f43560-6d0c-4be3-8373-5d962e988eab" providerId="ADAL" clId="{7B163D40-1C79-4F42-8DCE-FEE24F6A2C89}" dt="2021-02-11T21:12:05.955" v="415"/>
          <ac:inkMkLst>
            <pc:docMk/>
            <pc:sldMk cId="2582129607" sldId="288"/>
            <ac:inkMk id="341" creationId="{41A4D814-DA93-344D-A1EC-02EE927EF011}"/>
          </ac:inkMkLst>
        </pc:inkChg>
        <pc:inkChg chg="add topLvl">
          <ac:chgData name="Xiaohao Cai" userId="99f43560-6d0c-4be3-8373-5d962e988eab" providerId="ADAL" clId="{7B163D40-1C79-4F42-8DCE-FEE24F6A2C89}" dt="2021-02-11T21:12:05.955" v="415"/>
          <ac:inkMkLst>
            <pc:docMk/>
            <pc:sldMk cId="2582129607" sldId="288"/>
            <ac:inkMk id="342" creationId="{2E5079D8-77C2-D44F-9D49-CC98EF245E62}"/>
          </ac:inkMkLst>
        </pc:inkChg>
        <pc:inkChg chg="add topLvl">
          <ac:chgData name="Xiaohao Cai" userId="99f43560-6d0c-4be3-8373-5d962e988eab" providerId="ADAL" clId="{7B163D40-1C79-4F42-8DCE-FEE24F6A2C89}" dt="2021-02-11T21:12:05.955" v="415"/>
          <ac:inkMkLst>
            <pc:docMk/>
            <pc:sldMk cId="2582129607" sldId="288"/>
            <ac:inkMk id="343" creationId="{F89291D8-110E-2845-B979-DBF6DBA1B7BF}"/>
          </ac:inkMkLst>
        </pc:inkChg>
        <pc:inkChg chg="add topLvl">
          <ac:chgData name="Xiaohao Cai" userId="99f43560-6d0c-4be3-8373-5d962e988eab" providerId="ADAL" clId="{7B163D40-1C79-4F42-8DCE-FEE24F6A2C89}" dt="2021-02-11T21:12:05.955" v="415"/>
          <ac:inkMkLst>
            <pc:docMk/>
            <pc:sldMk cId="2582129607" sldId="288"/>
            <ac:inkMk id="344" creationId="{DE699A80-B98A-F346-B360-B3D6A9122620}"/>
          </ac:inkMkLst>
        </pc:inkChg>
        <pc:inkChg chg="add topLvl">
          <ac:chgData name="Xiaohao Cai" userId="99f43560-6d0c-4be3-8373-5d962e988eab" providerId="ADAL" clId="{7B163D40-1C79-4F42-8DCE-FEE24F6A2C89}" dt="2021-02-11T21:12:05.955" v="415"/>
          <ac:inkMkLst>
            <pc:docMk/>
            <pc:sldMk cId="2582129607" sldId="288"/>
            <ac:inkMk id="345" creationId="{5B36CE0F-BACF-104A-B2BF-97E4AE809839}"/>
          </ac:inkMkLst>
        </pc:inkChg>
        <pc:inkChg chg="add topLvl">
          <ac:chgData name="Xiaohao Cai" userId="99f43560-6d0c-4be3-8373-5d962e988eab" providerId="ADAL" clId="{7B163D40-1C79-4F42-8DCE-FEE24F6A2C89}" dt="2021-02-11T21:12:05.955" v="415"/>
          <ac:inkMkLst>
            <pc:docMk/>
            <pc:sldMk cId="2582129607" sldId="288"/>
            <ac:inkMk id="346" creationId="{82BDA2C4-F44B-D643-A557-01916FB82705}"/>
          </ac:inkMkLst>
        </pc:inkChg>
        <pc:inkChg chg="add topLvl">
          <ac:chgData name="Xiaohao Cai" userId="99f43560-6d0c-4be3-8373-5d962e988eab" providerId="ADAL" clId="{7B163D40-1C79-4F42-8DCE-FEE24F6A2C89}" dt="2021-02-11T21:12:05.955" v="415"/>
          <ac:inkMkLst>
            <pc:docMk/>
            <pc:sldMk cId="2582129607" sldId="288"/>
            <ac:inkMk id="347" creationId="{D4ED8028-9F62-4D40-A776-98E80BA01DA2}"/>
          </ac:inkMkLst>
        </pc:inkChg>
        <pc:inkChg chg="add">
          <ac:chgData name="Xiaohao Cai" userId="99f43560-6d0c-4be3-8373-5d962e988eab" providerId="ADAL" clId="{7B163D40-1C79-4F42-8DCE-FEE24F6A2C89}" dt="2021-02-11T21:12:04.847" v="412"/>
          <ac:inkMkLst>
            <pc:docMk/>
            <pc:sldMk cId="2582129607" sldId="288"/>
            <ac:inkMk id="349" creationId="{FABA1EFE-7A0D-CF47-9AA4-C2BB87F99327}"/>
          </ac:inkMkLst>
        </pc:inkChg>
        <pc:inkChg chg="add">
          <ac:chgData name="Xiaohao Cai" userId="99f43560-6d0c-4be3-8373-5d962e988eab" providerId="ADAL" clId="{7B163D40-1C79-4F42-8DCE-FEE24F6A2C89}" dt="2021-02-11T21:12:05.126" v="413"/>
          <ac:inkMkLst>
            <pc:docMk/>
            <pc:sldMk cId="2582129607" sldId="288"/>
            <ac:inkMk id="350" creationId="{01B008E7-1821-1542-9619-FFB913A81E90}"/>
          </ac:inkMkLst>
        </pc:inkChg>
        <pc:inkChg chg="add">
          <ac:chgData name="Xiaohao Cai" userId="99f43560-6d0c-4be3-8373-5d962e988eab" providerId="ADAL" clId="{7B163D40-1C79-4F42-8DCE-FEE24F6A2C89}" dt="2021-02-11T21:12:05.292" v="414"/>
          <ac:inkMkLst>
            <pc:docMk/>
            <pc:sldMk cId="2582129607" sldId="288"/>
            <ac:inkMk id="351" creationId="{F54097A5-B831-7D4B-A4BD-D51DCD75DFAE}"/>
          </ac:inkMkLst>
        </pc:inkChg>
        <pc:inkChg chg="add">
          <ac:chgData name="Xiaohao Cai" userId="99f43560-6d0c-4be3-8373-5d962e988eab" providerId="ADAL" clId="{7B163D40-1C79-4F42-8DCE-FEE24F6A2C89}" dt="2021-02-11T21:12:06.486" v="416"/>
          <ac:inkMkLst>
            <pc:docMk/>
            <pc:sldMk cId="2582129607" sldId="288"/>
            <ac:inkMk id="353" creationId="{14F7F10C-18BA-064B-880C-E6649E2B1B27}"/>
          </ac:inkMkLst>
        </pc:inkChg>
        <pc:inkChg chg="add">
          <ac:chgData name="Xiaohao Cai" userId="99f43560-6d0c-4be3-8373-5d962e988eab" providerId="ADAL" clId="{7B163D40-1C79-4F42-8DCE-FEE24F6A2C89}" dt="2021-02-11T21:12:06.677" v="417"/>
          <ac:inkMkLst>
            <pc:docMk/>
            <pc:sldMk cId="2582129607" sldId="288"/>
            <ac:inkMk id="354" creationId="{6EF0A7A3-7640-6541-A72F-605C2DB51665}"/>
          </ac:inkMkLst>
        </pc:inkChg>
        <pc:inkChg chg="add">
          <ac:chgData name="Xiaohao Cai" userId="99f43560-6d0c-4be3-8373-5d962e988eab" providerId="ADAL" clId="{7B163D40-1C79-4F42-8DCE-FEE24F6A2C89}" dt="2021-02-11T21:12:06.864" v="418"/>
          <ac:inkMkLst>
            <pc:docMk/>
            <pc:sldMk cId="2582129607" sldId="288"/>
            <ac:inkMk id="355" creationId="{4D6DC2B4-9483-E247-BAFA-32AC618A1EAD}"/>
          </ac:inkMkLst>
        </pc:inkChg>
        <pc:inkChg chg="add">
          <ac:chgData name="Xiaohao Cai" userId="99f43560-6d0c-4be3-8373-5d962e988eab" providerId="ADAL" clId="{7B163D40-1C79-4F42-8DCE-FEE24F6A2C89}" dt="2021-02-11T21:12:21.422" v="420"/>
          <ac:inkMkLst>
            <pc:docMk/>
            <pc:sldMk cId="2582129607" sldId="288"/>
            <ac:inkMk id="357" creationId="{167FA267-945A-4C48-AA70-EACDD30E8214}"/>
          </ac:inkMkLst>
        </pc:inkChg>
        <pc:inkChg chg="add">
          <ac:chgData name="Xiaohao Cai" userId="99f43560-6d0c-4be3-8373-5d962e988eab" providerId="ADAL" clId="{7B163D40-1C79-4F42-8DCE-FEE24F6A2C89}" dt="2021-02-11T21:12:21.577" v="421"/>
          <ac:inkMkLst>
            <pc:docMk/>
            <pc:sldMk cId="2582129607" sldId="288"/>
            <ac:inkMk id="358" creationId="{AA786E8F-E27B-0740-BE03-0E7DF20D8589}"/>
          </ac:inkMkLst>
        </pc:inkChg>
        <pc:inkChg chg="add">
          <ac:chgData name="Xiaohao Cai" userId="99f43560-6d0c-4be3-8373-5d962e988eab" providerId="ADAL" clId="{7B163D40-1C79-4F42-8DCE-FEE24F6A2C89}" dt="2021-02-11T21:12:22.022" v="422"/>
          <ac:inkMkLst>
            <pc:docMk/>
            <pc:sldMk cId="2582129607" sldId="288"/>
            <ac:inkMk id="359" creationId="{321FA999-8A52-1542-8C5D-928FC8FB9373}"/>
          </ac:inkMkLst>
        </pc:inkChg>
        <pc:inkChg chg="add">
          <ac:chgData name="Xiaohao Cai" userId="99f43560-6d0c-4be3-8373-5d962e988eab" providerId="ADAL" clId="{7B163D40-1C79-4F42-8DCE-FEE24F6A2C89}" dt="2021-02-11T21:12:22.515" v="423"/>
          <ac:inkMkLst>
            <pc:docMk/>
            <pc:sldMk cId="2582129607" sldId="288"/>
            <ac:inkMk id="360" creationId="{0D058557-F4FD-0A40-B1FD-027955A936C8}"/>
          </ac:inkMkLst>
        </pc:inkChg>
        <pc:inkChg chg="add">
          <ac:chgData name="Xiaohao Cai" userId="99f43560-6d0c-4be3-8373-5d962e988eab" providerId="ADAL" clId="{7B163D40-1C79-4F42-8DCE-FEE24F6A2C89}" dt="2021-02-11T21:12:22.919" v="424"/>
          <ac:inkMkLst>
            <pc:docMk/>
            <pc:sldMk cId="2582129607" sldId="288"/>
            <ac:inkMk id="361" creationId="{44E014F4-D9FF-D84C-9FA4-776B14533E13}"/>
          </ac:inkMkLst>
        </pc:inkChg>
        <pc:inkChg chg="add">
          <ac:chgData name="Xiaohao Cai" userId="99f43560-6d0c-4be3-8373-5d962e988eab" providerId="ADAL" clId="{7B163D40-1C79-4F42-8DCE-FEE24F6A2C89}" dt="2021-02-11T21:12:23.285" v="425"/>
          <ac:inkMkLst>
            <pc:docMk/>
            <pc:sldMk cId="2582129607" sldId="288"/>
            <ac:inkMk id="362" creationId="{BD19E5EB-E710-1049-B560-BB3ADD809216}"/>
          </ac:inkMkLst>
        </pc:inkChg>
        <pc:inkChg chg="add">
          <ac:chgData name="Xiaohao Cai" userId="99f43560-6d0c-4be3-8373-5d962e988eab" providerId="ADAL" clId="{7B163D40-1C79-4F42-8DCE-FEE24F6A2C89}" dt="2021-02-11T21:12:23.428" v="426"/>
          <ac:inkMkLst>
            <pc:docMk/>
            <pc:sldMk cId="2582129607" sldId="288"/>
            <ac:inkMk id="363" creationId="{E230830D-A237-A749-96B8-C3A8AA9BA8E4}"/>
          </ac:inkMkLst>
        </pc:inkChg>
        <pc:inkChg chg="add">
          <ac:chgData name="Xiaohao Cai" userId="99f43560-6d0c-4be3-8373-5d962e988eab" providerId="ADAL" clId="{7B163D40-1C79-4F42-8DCE-FEE24F6A2C89}" dt="2021-02-11T21:12:23.828" v="427"/>
          <ac:inkMkLst>
            <pc:docMk/>
            <pc:sldMk cId="2582129607" sldId="288"/>
            <ac:inkMk id="364" creationId="{860B7465-467F-CC4B-A387-0FA38F997D48}"/>
          </ac:inkMkLst>
        </pc:inkChg>
        <pc:inkChg chg="add topLvl">
          <ac:chgData name="Xiaohao Cai" userId="99f43560-6d0c-4be3-8373-5d962e988eab" providerId="ADAL" clId="{7B163D40-1C79-4F42-8DCE-FEE24F6A2C89}" dt="2021-02-11T21:12:57.828" v="439"/>
          <ac:inkMkLst>
            <pc:docMk/>
            <pc:sldMk cId="2582129607" sldId="288"/>
            <ac:inkMk id="367" creationId="{88C7E88F-5CB0-E944-86CD-0AAD7A2BE05E}"/>
          </ac:inkMkLst>
        </pc:inkChg>
        <pc:inkChg chg="add topLvl">
          <ac:chgData name="Xiaohao Cai" userId="99f43560-6d0c-4be3-8373-5d962e988eab" providerId="ADAL" clId="{7B163D40-1C79-4F42-8DCE-FEE24F6A2C89}" dt="2021-02-11T21:12:57.828" v="439"/>
          <ac:inkMkLst>
            <pc:docMk/>
            <pc:sldMk cId="2582129607" sldId="288"/>
            <ac:inkMk id="368" creationId="{135109AD-3FA6-3945-A56F-020DABA62900}"/>
          </ac:inkMkLst>
        </pc:inkChg>
        <pc:inkChg chg="add topLvl">
          <ac:chgData name="Xiaohao Cai" userId="99f43560-6d0c-4be3-8373-5d962e988eab" providerId="ADAL" clId="{7B163D40-1C79-4F42-8DCE-FEE24F6A2C89}" dt="2021-02-11T21:12:57.828" v="439"/>
          <ac:inkMkLst>
            <pc:docMk/>
            <pc:sldMk cId="2582129607" sldId="288"/>
            <ac:inkMk id="369" creationId="{469188E8-D918-F44C-9008-374BAA08221B}"/>
          </ac:inkMkLst>
        </pc:inkChg>
        <pc:inkChg chg="add topLvl">
          <ac:chgData name="Xiaohao Cai" userId="99f43560-6d0c-4be3-8373-5d962e988eab" providerId="ADAL" clId="{7B163D40-1C79-4F42-8DCE-FEE24F6A2C89}" dt="2021-02-11T21:12:57.828" v="439"/>
          <ac:inkMkLst>
            <pc:docMk/>
            <pc:sldMk cId="2582129607" sldId="288"/>
            <ac:inkMk id="371" creationId="{2CF96F23-D3CA-1B47-8180-38871347C77E}"/>
          </ac:inkMkLst>
        </pc:inkChg>
        <pc:inkChg chg="add topLvl">
          <ac:chgData name="Xiaohao Cai" userId="99f43560-6d0c-4be3-8373-5d962e988eab" providerId="ADAL" clId="{7B163D40-1C79-4F42-8DCE-FEE24F6A2C89}" dt="2021-02-11T21:12:57.828" v="439"/>
          <ac:inkMkLst>
            <pc:docMk/>
            <pc:sldMk cId="2582129607" sldId="288"/>
            <ac:inkMk id="373" creationId="{A7ACFCF0-826C-8C40-BA86-B47576EBBE26}"/>
          </ac:inkMkLst>
        </pc:inkChg>
        <pc:inkChg chg="add">
          <ac:chgData name="Xiaohao Cai" userId="99f43560-6d0c-4be3-8373-5d962e988eab" providerId="ADAL" clId="{7B163D40-1C79-4F42-8DCE-FEE24F6A2C89}" dt="2021-02-11T21:12:56.763" v="437"/>
          <ac:inkMkLst>
            <pc:docMk/>
            <pc:sldMk cId="2582129607" sldId="288"/>
            <ac:inkMk id="375" creationId="{9F3078DB-4560-4B4D-B745-92E05043802D}"/>
          </ac:inkMkLst>
        </pc:inkChg>
        <pc:inkChg chg="add">
          <ac:chgData name="Xiaohao Cai" userId="99f43560-6d0c-4be3-8373-5d962e988eab" providerId="ADAL" clId="{7B163D40-1C79-4F42-8DCE-FEE24F6A2C89}" dt="2021-02-11T21:12:57.011" v="438"/>
          <ac:inkMkLst>
            <pc:docMk/>
            <pc:sldMk cId="2582129607" sldId="288"/>
            <ac:inkMk id="376" creationId="{20ADE9BF-E32A-1D4D-B5E1-31F159401EA2}"/>
          </ac:inkMkLst>
        </pc:inkChg>
        <pc:inkChg chg="add topLvl">
          <ac:chgData name="Xiaohao Cai" userId="99f43560-6d0c-4be3-8373-5d962e988eab" providerId="ADAL" clId="{7B163D40-1C79-4F42-8DCE-FEE24F6A2C89}" dt="2021-02-11T21:13:14.574" v="467"/>
          <ac:inkMkLst>
            <pc:docMk/>
            <pc:sldMk cId="2582129607" sldId="288"/>
            <ac:inkMk id="378" creationId="{470FB89E-0DF0-454C-AC0F-4DA7405BAAB5}"/>
          </ac:inkMkLst>
        </pc:inkChg>
        <pc:inkChg chg="add topLvl">
          <ac:chgData name="Xiaohao Cai" userId="99f43560-6d0c-4be3-8373-5d962e988eab" providerId="ADAL" clId="{7B163D40-1C79-4F42-8DCE-FEE24F6A2C89}" dt="2021-02-11T21:13:14.574" v="467"/>
          <ac:inkMkLst>
            <pc:docMk/>
            <pc:sldMk cId="2582129607" sldId="288"/>
            <ac:inkMk id="379" creationId="{6CFA0586-0792-C247-AD9B-BD5BECDE05F0}"/>
          </ac:inkMkLst>
        </pc:inkChg>
        <pc:inkChg chg="add topLvl">
          <ac:chgData name="Xiaohao Cai" userId="99f43560-6d0c-4be3-8373-5d962e988eab" providerId="ADAL" clId="{7B163D40-1C79-4F42-8DCE-FEE24F6A2C89}" dt="2021-02-11T21:13:14.574" v="467"/>
          <ac:inkMkLst>
            <pc:docMk/>
            <pc:sldMk cId="2582129607" sldId="288"/>
            <ac:inkMk id="380" creationId="{35C67A16-A648-F145-8A04-4BE81386C465}"/>
          </ac:inkMkLst>
        </pc:inkChg>
        <pc:inkChg chg="add topLvl">
          <ac:chgData name="Xiaohao Cai" userId="99f43560-6d0c-4be3-8373-5d962e988eab" providerId="ADAL" clId="{7B163D40-1C79-4F42-8DCE-FEE24F6A2C89}" dt="2021-02-11T21:13:14.574" v="467"/>
          <ac:inkMkLst>
            <pc:docMk/>
            <pc:sldMk cId="2582129607" sldId="288"/>
            <ac:inkMk id="381" creationId="{AA81A13A-D23C-0441-8DEF-E304695020C8}"/>
          </ac:inkMkLst>
        </pc:inkChg>
        <pc:inkChg chg="add topLvl">
          <ac:chgData name="Xiaohao Cai" userId="99f43560-6d0c-4be3-8373-5d962e988eab" providerId="ADAL" clId="{7B163D40-1C79-4F42-8DCE-FEE24F6A2C89}" dt="2021-02-11T21:13:14.574" v="467"/>
          <ac:inkMkLst>
            <pc:docMk/>
            <pc:sldMk cId="2582129607" sldId="288"/>
            <ac:inkMk id="382" creationId="{296D0305-41D8-4D47-B1C8-67B792FE8240}"/>
          </ac:inkMkLst>
        </pc:inkChg>
        <pc:inkChg chg="add topLvl">
          <ac:chgData name="Xiaohao Cai" userId="99f43560-6d0c-4be3-8373-5d962e988eab" providerId="ADAL" clId="{7B163D40-1C79-4F42-8DCE-FEE24F6A2C89}" dt="2021-02-11T21:13:14.574" v="467"/>
          <ac:inkMkLst>
            <pc:docMk/>
            <pc:sldMk cId="2582129607" sldId="288"/>
            <ac:inkMk id="383" creationId="{8BB5E928-EE01-254F-8EF2-BB98AF7E9B15}"/>
          </ac:inkMkLst>
        </pc:inkChg>
        <pc:inkChg chg="add topLvl">
          <ac:chgData name="Xiaohao Cai" userId="99f43560-6d0c-4be3-8373-5d962e988eab" providerId="ADAL" clId="{7B163D40-1C79-4F42-8DCE-FEE24F6A2C89}" dt="2021-02-11T21:13:14.574" v="467"/>
          <ac:inkMkLst>
            <pc:docMk/>
            <pc:sldMk cId="2582129607" sldId="288"/>
            <ac:inkMk id="384" creationId="{53599BBD-9454-1D4A-9BB7-101C40C1DD78}"/>
          </ac:inkMkLst>
        </pc:inkChg>
        <pc:inkChg chg="add topLvl">
          <ac:chgData name="Xiaohao Cai" userId="99f43560-6d0c-4be3-8373-5d962e988eab" providerId="ADAL" clId="{7B163D40-1C79-4F42-8DCE-FEE24F6A2C89}" dt="2021-02-11T21:13:14.574" v="467"/>
          <ac:inkMkLst>
            <pc:docMk/>
            <pc:sldMk cId="2582129607" sldId="288"/>
            <ac:inkMk id="385" creationId="{B2F43950-5C58-9A4A-86DA-6CFB074A2F3D}"/>
          </ac:inkMkLst>
        </pc:inkChg>
        <pc:inkChg chg="add topLvl">
          <ac:chgData name="Xiaohao Cai" userId="99f43560-6d0c-4be3-8373-5d962e988eab" providerId="ADAL" clId="{7B163D40-1C79-4F42-8DCE-FEE24F6A2C89}" dt="2021-02-11T21:13:14.574" v="467"/>
          <ac:inkMkLst>
            <pc:docMk/>
            <pc:sldMk cId="2582129607" sldId="288"/>
            <ac:inkMk id="387" creationId="{65232A1E-4C9A-A64B-8FDE-2D48CD273B20}"/>
          </ac:inkMkLst>
        </pc:inkChg>
        <pc:inkChg chg="add topLvl">
          <ac:chgData name="Xiaohao Cai" userId="99f43560-6d0c-4be3-8373-5d962e988eab" providerId="ADAL" clId="{7B163D40-1C79-4F42-8DCE-FEE24F6A2C89}" dt="2021-02-11T21:13:14.574" v="467"/>
          <ac:inkMkLst>
            <pc:docMk/>
            <pc:sldMk cId="2582129607" sldId="288"/>
            <ac:inkMk id="388" creationId="{3B422226-3932-824F-979F-00766CFDCE13}"/>
          </ac:inkMkLst>
        </pc:inkChg>
        <pc:inkChg chg="add topLvl">
          <ac:chgData name="Xiaohao Cai" userId="99f43560-6d0c-4be3-8373-5d962e988eab" providerId="ADAL" clId="{7B163D40-1C79-4F42-8DCE-FEE24F6A2C89}" dt="2021-02-11T21:13:14.574" v="467"/>
          <ac:inkMkLst>
            <pc:docMk/>
            <pc:sldMk cId="2582129607" sldId="288"/>
            <ac:inkMk id="390" creationId="{91552C2F-35CD-6042-9747-E8B84B10733C}"/>
          </ac:inkMkLst>
        </pc:inkChg>
        <pc:inkChg chg="add topLvl">
          <ac:chgData name="Xiaohao Cai" userId="99f43560-6d0c-4be3-8373-5d962e988eab" providerId="ADAL" clId="{7B163D40-1C79-4F42-8DCE-FEE24F6A2C89}" dt="2021-02-11T21:13:14.574" v="467"/>
          <ac:inkMkLst>
            <pc:docMk/>
            <pc:sldMk cId="2582129607" sldId="288"/>
            <ac:inkMk id="391" creationId="{6876765B-0FE5-0244-96A4-63DF1809515E}"/>
          </ac:inkMkLst>
        </pc:inkChg>
        <pc:inkChg chg="add topLvl">
          <ac:chgData name="Xiaohao Cai" userId="99f43560-6d0c-4be3-8373-5d962e988eab" providerId="ADAL" clId="{7B163D40-1C79-4F42-8DCE-FEE24F6A2C89}" dt="2021-02-11T21:13:14.574" v="467"/>
          <ac:inkMkLst>
            <pc:docMk/>
            <pc:sldMk cId="2582129607" sldId="288"/>
            <ac:inkMk id="392" creationId="{AAA54090-8556-A641-ACC6-E56116958028}"/>
          </ac:inkMkLst>
        </pc:inkChg>
        <pc:inkChg chg="add topLvl">
          <ac:chgData name="Xiaohao Cai" userId="99f43560-6d0c-4be3-8373-5d962e988eab" providerId="ADAL" clId="{7B163D40-1C79-4F42-8DCE-FEE24F6A2C89}" dt="2021-02-11T21:13:14.574" v="467"/>
          <ac:inkMkLst>
            <pc:docMk/>
            <pc:sldMk cId="2582129607" sldId="288"/>
            <ac:inkMk id="393" creationId="{5E4202BD-FADD-D54E-A967-70C62D1BE0D9}"/>
          </ac:inkMkLst>
        </pc:inkChg>
        <pc:inkChg chg="add topLvl">
          <ac:chgData name="Xiaohao Cai" userId="99f43560-6d0c-4be3-8373-5d962e988eab" providerId="ADAL" clId="{7B163D40-1C79-4F42-8DCE-FEE24F6A2C89}" dt="2021-02-11T21:13:14.574" v="467"/>
          <ac:inkMkLst>
            <pc:docMk/>
            <pc:sldMk cId="2582129607" sldId="288"/>
            <ac:inkMk id="394" creationId="{E08E47BE-D456-2447-8C22-EB18C159D2AD}"/>
          </ac:inkMkLst>
        </pc:inkChg>
        <pc:inkChg chg="add topLvl">
          <ac:chgData name="Xiaohao Cai" userId="99f43560-6d0c-4be3-8373-5d962e988eab" providerId="ADAL" clId="{7B163D40-1C79-4F42-8DCE-FEE24F6A2C89}" dt="2021-02-11T21:13:14.574" v="467"/>
          <ac:inkMkLst>
            <pc:docMk/>
            <pc:sldMk cId="2582129607" sldId="288"/>
            <ac:inkMk id="395" creationId="{F63529F3-5973-2847-9B78-339366B496D5}"/>
          </ac:inkMkLst>
        </pc:inkChg>
        <pc:inkChg chg="add topLvl">
          <ac:chgData name="Xiaohao Cai" userId="99f43560-6d0c-4be3-8373-5d962e988eab" providerId="ADAL" clId="{7B163D40-1C79-4F42-8DCE-FEE24F6A2C89}" dt="2021-02-11T21:13:14.574" v="467"/>
          <ac:inkMkLst>
            <pc:docMk/>
            <pc:sldMk cId="2582129607" sldId="288"/>
            <ac:inkMk id="396" creationId="{F19E0FDC-98AF-404F-9CD8-C8549AEF914D}"/>
          </ac:inkMkLst>
        </pc:inkChg>
        <pc:inkChg chg="add">
          <ac:chgData name="Xiaohao Cai" userId="99f43560-6d0c-4be3-8373-5d962e988eab" providerId="ADAL" clId="{7B163D40-1C79-4F42-8DCE-FEE24F6A2C89}" dt="2021-02-11T21:13:11.389" v="460"/>
          <ac:inkMkLst>
            <pc:docMk/>
            <pc:sldMk cId="2582129607" sldId="288"/>
            <ac:inkMk id="398" creationId="{608CFF7F-5533-FD4D-88C3-3A786D8789BB}"/>
          </ac:inkMkLst>
        </pc:inkChg>
        <pc:inkChg chg="add">
          <ac:chgData name="Xiaohao Cai" userId="99f43560-6d0c-4be3-8373-5d962e988eab" providerId="ADAL" clId="{7B163D40-1C79-4F42-8DCE-FEE24F6A2C89}" dt="2021-02-11T21:13:11.976" v="461"/>
          <ac:inkMkLst>
            <pc:docMk/>
            <pc:sldMk cId="2582129607" sldId="288"/>
            <ac:inkMk id="399" creationId="{2B277605-FFF9-D34C-84A1-13EBD667684F}"/>
          </ac:inkMkLst>
        </pc:inkChg>
        <pc:inkChg chg="add">
          <ac:chgData name="Xiaohao Cai" userId="99f43560-6d0c-4be3-8373-5d962e988eab" providerId="ADAL" clId="{7B163D40-1C79-4F42-8DCE-FEE24F6A2C89}" dt="2021-02-11T21:13:12.656" v="462"/>
          <ac:inkMkLst>
            <pc:docMk/>
            <pc:sldMk cId="2582129607" sldId="288"/>
            <ac:inkMk id="400" creationId="{F4F3686B-6087-504F-9024-BB19DBA172E8}"/>
          </ac:inkMkLst>
        </pc:inkChg>
        <pc:inkChg chg="add">
          <ac:chgData name="Xiaohao Cai" userId="99f43560-6d0c-4be3-8373-5d962e988eab" providerId="ADAL" clId="{7B163D40-1C79-4F42-8DCE-FEE24F6A2C89}" dt="2021-02-11T21:13:12.850" v="463"/>
          <ac:inkMkLst>
            <pc:docMk/>
            <pc:sldMk cId="2582129607" sldId="288"/>
            <ac:inkMk id="401" creationId="{E4066FDD-014C-2C41-B78D-94FF42852B55}"/>
          </ac:inkMkLst>
        </pc:inkChg>
        <pc:inkChg chg="add">
          <ac:chgData name="Xiaohao Cai" userId="99f43560-6d0c-4be3-8373-5d962e988eab" providerId="ADAL" clId="{7B163D40-1C79-4F42-8DCE-FEE24F6A2C89}" dt="2021-02-11T21:13:13.451" v="464"/>
          <ac:inkMkLst>
            <pc:docMk/>
            <pc:sldMk cId="2582129607" sldId="288"/>
            <ac:inkMk id="402" creationId="{7A8C4B6C-CC14-C647-BC30-D19AC39272CF}"/>
          </ac:inkMkLst>
        </pc:inkChg>
        <pc:inkChg chg="add">
          <ac:chgData name="Xiaohao Cai" userId="99f43560-6d0c-4be3-8373-5d962e988eab" providerId="ADAL" clId="{7B163D40-1C79-4F42-8DCE-FEE24F6A2C89}" dt="2021-02-11T21:13:13.621" v="465"/>
          <ac:inkMkLst>
            <pc:docMk/>
            <pc:sldMk cId="2582129607" sldId="288"/>
            <ac:inkMk id="403" creationId="{FDFC5B87-53C1-A04B-AC50-D7BF8F7093BF}"/>
          </ac:inkMkLst>
        </pc:inkChg>
        <pc:inkChg chg="add">
          <ac:chgData name="Xiaohao Cai" userId="99f43560-6d0c-4be3-8373-5d962e988eab" providerId="ADAL" clId="{7B163D40-1C79-4F42-8DCE-FEE24F6A2C89}" dt="2021-02-11T21:13:13.778" v="466"/>
          <ac:inkMkLst>
            <pc:docMk/>
            <pc:sldMk cId="2582129607" sldId="288"/>
            <ac:inkMk id="404" creationId="{5C720306-7D62-204E-8F82-C156AD245E43}"/>
          </ac:inkMkLst>
        </pc:inkChg>
        <pc:inkChg chg="add">
          <ac:chgData name="Xiaohao Cai" userId="99f43560-6d0c-4be3-8373-5d962e988eab" providerId="ADAL" clId="{7B163D40-1C79-4F42-8DCE-FEE24F6A2C89}" dt="2021-02-11T21:13:15.491" v="468"/>
          <ac:inkMkLst>
            <pc:docMk/>
            <pc:sldMk cId="2582129607" sldId="288"/>
            <ac:inkMk id="407" creationId="{1E3AC72C-8D4D-D249-85D4-7FF6A1606D69}"/>
          </ac:inkMkLst>
        </pc:inkChg>
        <pc:inkChg chg="add">
          <ac:chgData name="Xiaohao Cai" userId="99f43560-6d0c-4be3-8373-5d962e988eab" providerId="ADAL" clId="{7B163D40-1C79-4F42-8DCE-FEE24F6A2C89}" dt="2021-02-11T21:13:15.670" v="469"/>
          <ac:inkMkLst>
            <pc:docMk/>
            <pc:sldMk cId="2582129607" sldId="288"/>
            <ac:inkMk id="408" creationId="{545B6FB2-EB77-FF4D-9393-556C1A4F8C5D}"/>
          </ac:inkMkLst>
        </pc:inkChg>
        <pc:inkChg chg="add topLvl">
          <ac:chgData name="Xiaohao Cai" userId="99f43560-6d0c-4be3-8373-5d962e988eab" providerId="ADAL" clId="{7B163D40-1C79-4F42-8DCE-FEE24F6A2C89}" dt="2021-02-11T21:13:40.932" v="489"/>
          <ac:inkMkLst>
            <pc:docMk/>
            <pc:sldMk cId="2582129607" sldId="288"/>
            <ac:inkMk id="409" creationId="{DB7100AD-8F1A-4044-AEAD-143C63604284}"/>
          </ac:inkMkLst>
        </pc:inkChg>
        <pc:inkChg chg="add topLvl">
          <ac:chgData name="Xiaohao Cai" userId="99f43560-6d0c-4be3-8373-5d962e988eab" providerId="ADAL" clId="{7B163D40-1C79-4F42-8DCE-FEE24F6A2C89}" dt="2021-02-11T21:13:40.932" v="489"/>
          <ac:inkMkLst>
            <pc:docMk/>
            <pc:sldMk cId="2582129607" sldId="288"/>
            <ac:inkMk id="410" creationId="{42F7DF6C-CBCD-3248-80B6-4E8E285E1ED5}"/>
          </ac:inkMkLst>
        </pc:inkChg>
        <pc:inkChg chg="add topLvl">
          <ac:chgData name="Xiaohao Cai" userId="99f43560-6d0c-4be3-8373-5d962e988eab" providerId="ADAL" clId="{7B163D40-1C79-4F42-8DCE-FEE24F6A2C89}" dt="2021-02-11T21:13:40.932" v="489"/>
          <ac:inkMkLst>
            <pc:docMk/>
            <pc:sldMk cId="2582129607" sldId="288"/>
            <ac:inkMk id="411" creationId="{466A6D8A-0DBB-9243-B6B3-8EC603BF23B6}"/>
          </ac:inkMkLst>
        </pc:inkChg>
        <pc:inkChg chg="add del">
          <ac:chgData name="Xiaohao Cai" userId="99f43560-6d0c-4be3-8373-5d962e988eab" providerId="ADAL" clId="{7B163D40-1C79-4F42-8DCE-FEE24F6A2C89}" dt="2021-02-11T21:13:22.483" v="475"/>
          <ac:inkMkLst>
            <pc:docMk/>
            <pc:sldMk cId="2582129607" sldId="288"/>
            <ac:inkMk id="412" creationId="{546302A2-FBB1-564F-A0E7-68942EC03085}"/>
          </ac:inkMkLst>
        </pc:inkChg>
        <pc:inkChg chg="add topLvl">
          <ac:chgData name="Xiaohao Cai" userId="99f43560-6d0c-4be3-8373-5d962e988eab" providerId="ADAL" clId="{7B163D40-1C79-4F42-8DCE-FEE24F6A2C89}" dt="2021-02-11T21:13:40.932" v="489"/>
          <ac:inkMkLst>
            <pc:docMk/>
            <pc:sldMk cId="2582129607" sldId="288"/>
            <ac:inkMk id="415" creationId="{998D73F4-D6BF-EE4E-BCF8-4160C6DF90C2}"/>
          </ac:inkMkLst>
        </pc:inkChg>
        <pc:inkChg chg="add topLvl">
          <ac:chgData name="Xiaohao Cai" userId="99f43560-6d0c-4be3-8373-5d962e988eab" providerId="ADAL" clId="{7B163D40-1C79-4F42-8DCE-FEE24F6A2C89}" dt="2021-02-11T21:13:40.932" v="489"/>
          <ac:inkMkLst>
            <pc:docMk/>
            <pc:sldMk cId="2582129607" sldId="288"/>
            <ac:inkMk id="416" creationId="{97CA4F71-228F-1649-AC13-83B61FBE982F}"/>
          </ac:inkMkLst>
        </pc:inkChg>
        <pc:inkChg chg="add topLvl">
          <ac:chgData name="Xiaohao Cai" userId="99f43560-6d0c-4be3-8373-5d962e988eab" providerId="ADAL" clId="{7B163D40-1C79-4F42-8DCE-FEE24F6A2C89}" dt="2021-02-11T21:13:40.932" v="489"/>
          <ac:inkMkLst>
            <pc:docMk/>
            <pc:sldMk cId="2582129607" sldId="288"/>
            <ac:inkMk id="418" creationId="{486B7410-EF8E-5746-B843-FBE0CC0AB5B8}"/>
          </ac:inkMkLst>
        </pc:inkChg>
        <pc:inkChg chg="add topLvl">
          <ac:chgData name="Xiaohao Cai" userId="99f43560-6d0c-4be3-8373-5d962e988eab" providerId="ADAL" clId="{7B163D40-1C79-4F42-8DCE-FEE24F6A2C89}" dt="2021-02-11T21:13:40.932" v="489"/>
          <ac:inkMkLst>
            <pc:docMk/>
            <pc:sldMk cId="2582129607" sldId="288"/>
            <ac:inkMk id="419" creationId="{2F05BFED-C313-834E-B946-D94C9F2F37DD}"/>
          </ac:inkMkLst>
        </pc:inkChg>
        <pc:inkChg chg="add del topLvl">
          <ac:chgData name="Xiaohao Cai" userId="99f43560-6d0c-4be3-8373-5d962e988eab" providerId="ADAL" clId="{7B163D40-1C79-4F42-8DCE-FEE24F6A2C89}" dt="2021-02-11T21:13:42.769" v="494"/>
          <ac:inkMkLst>
            <pc:docMk/>
            <pc:sldMk cId="2582129607" sldId="288"/>
            <ac:inkMk id="420" creationId="{3588D646-B39E-5A47-AE9D-C29F233007AE}"/>
          </ac:inkMkLst>
        </pc:inkChg>
        <pc:inkChg chg="add del topLvl">
          <ac:chgData name="Xiaohao Cai" userId="99f43560-6d0c-4be3-8373-5d962e988eab" providerId="ADAL" clId="{7B163D40-1C79-4F42-8DCE-FEE24F6A2C89}" dt="2021-02-11T21:13:42.762" v="493"/>
          <ac:inkMkLst>
            <pc:docMk/>
            <pc:sldMk cId="2582129607" sldId="288"/>
            <ac:inkMk id="421" creationId="{5DB3FFFE-962B-0541-BEA8-434702B18E9C}"/>
          </ac:inkMkLst>
        </pc:inkChg>
        <pc:inkChg chg="add del topLvl">
          <ac:chgData name="Xiaohao Cai" userId="99f43560-6d0c-4be3-8373-5d962e988eab" providerId="ADAL" clId="{7B163D40-1C79-4F42-8DCE-FEE24F6A2C89}" dt="2021-02-11T21:13:42.735" v="490"/>
          <ac:inkMkLst>
            <pc:docMk/>
            <pc:sldMk cId="2582129607" sldId="288"/>
            <ac:inkMk id="422" creationId="{59C7978C-4448-D64D-8AC2-A561D8C960E8}"/>
          </ac:inkMkLst>
        </pc:inkChg>
        <pc:inkChg chg="add del topLvl">
          <ac:chgData name="Xiaohao Cai" userId="99f43560-6d0c-4be3-8373-5d962e988eab" providerId="ADAL" clId="{7B163D40-1C79-4F42-8DCE-FEE24F6A2C89}" dt="2021-02-11T21:13:42.756" v="492"/>
          <ac:inkMkLst>
            <pc:docMk/>
            <pc:sldMk cId="2582129607" sldId="288"/>
            <ac:inkMk id="423" creationId="{34431FAB-AA6A-9A41-B3E0-E86E8E44079C}"/>
          </ac:inkMkLst>
        </pc:inkChg>
        <pc:inkChg chg="add del topLvl">
          <ac:chgData name="Xiaohao Cai" userId="99f43560-6d0c-4be3-8373-5d962e988eab" providerId="ADAL" clId="{7B163D40-1C79-4F42-8DCE-FEE24F6A2C89}" dt="2021-02-11T21:13:42.775" v="495"/>
          <ac:inkMkLst>
            <pc:docMk/>
            <pc:sldMk cId="2582129607" sldId="288"/>
            <ac:inkMk id="424" creationId="{A0B82C13-50BC-4B45-9C21-ED084F88D781}"/>
          </ac:inkMkLst>
        </pc:inkChg>
        <pc:inkChg chg="add del">
          <ac:chgData name="Xiaohao Cai" userId="99f43560-6d0c-4be3-8373-5d962e988eab" providerId="ADAL" clId="{7B163D40-1C79-4F42-8DCE-FEE24F6A2C89}" dt="2021-02-11T21:13:42.746" v="491"/>
          <ac:inkMkLst>
            <pc:docMk/>
            <pc:sldMk cId="2582129607" sldId="288"/>
            <ac:inkMk id="426" creationId="{56DAD566-826C-DB41-8191-FF6B7074F5A1}"/>
          </ac:inkMkLst>
        </pc:inkChg>
        <pc:inkChg chg="add">
          <ac:chgData name="Xiaohao Cai" userId="99f43560-6d0c-4be3-8373-5d962e988eab" providerId="ADAL" clId="{7B163D40-1C79-4F42-8DCE-FEE24F6A2C89}" dt="2021-02-11T21:13:44.794" v="496"/>
          <ac:inkMkLst>
            <pc:docMk/>
            <pc:sldMk cId="2582129607" sldId="288"/>
            <ac:inkMk id="428" creationId="{59599ECA-FBDD-AB4D-B0B7-44424A9DBE94}"/>
          </ac:inkMkLst>
        </pc:inkChg>
        <pc:inkChg chg="add">
          <ac:chgData name="Xiaohao Cai" userId="99f43560-6d0c-4be3-8373-5d962e988eab" providerId="ADAL" clId="{7B163D40-1C79-4F42-8DCE-FEE24F6A2C89}" dt="2021-02-11T21:13:45.337" v="497"/>
          <ac:inkMkLst>
            <pc:docMk/>
            <pc:sldMk cId="2582129607" sldId="288"/>
            <ac:inkMk id="429" creationId="{BB4C6377-8E97-9348-9030-6FFBCD673394}"/>
          </ac:inkMkLst>
        </pc:inkChg>
        <pc:inkChg chg="add">
          <ac:chgData name="Xiaohao Cai" userId="99f43560-6d0c-4be3-8373-5d962e988eab" providerId="ADAL" clId="{7B163D40-1C79-4F42-8DCE-FEE24F6A2C89}" dt="2021-02-11T21:13:45.447" v="498"/>
          <ac:inkMkLst>
            <pc:docMk/>
            <pc:sldMk cId="2582129607" sldId="288"/>
            <ac:inkMk id="430" creationId="{C968BEBA-24FE-B540-A752-417F483860B4}"/>
          </ac:inkMkLst>
        </pc:inkChg>
        <pc:inkChg chg="add">
          <ac:chgData name="Xiaohao Cai" userId="99f43560-6d0c-4be3-8373-5d962e988eab" providerId="ADAL" clId="{7B163D40-1C79-4F42-8DCE-FEE24F6A2C89}" dt="2021-02-11T21:13:47.340" v="500"/>
          <ac:inkMkLst>
            <pc:docMk/>
            <pc:sldMk cId="2582129607" sldId="288"/>
            <ac:inkMk id="432" creationId="{55851D30-D4C8-EA4C-9513-1BB80EE6CBE3}"/>
          </ac:inkMkLst>
        </pc:inkChg>
        <pc:inkChg chg="add">
          <ac:chgData name="Xiaohao Cai" userId="99f43560-6d0c-4be3-8373-5d962e988eab" providerId="ADAL" clId="{7B163D40-1C79-4F42-8DCE-FEE24F6A2C89}" dt="2021-02-11T21:13:47.506" v="501"/>
          <ac:inkMkLst>
            <pc:docMk/>
            <pc:sldMk cId="2582129607" sldId="288"/>
            <ac:inkMk id="433" creationId="{7B210134-C3DC-6A4C-A29D-C3F76D54E481}"/>
          </ac:inkMkLst>
        </pc:inkChg>
        <pc:inkChg chg="add">
          <ac:chgData name="Xiaohao Cai" userId="99f43560-6d0c-4be3-8373-5d962e988eab" providerId="ADAL" clId="{7B163D40-1C79-4F42-8DCE-FEE24F6A2C89}" dt="2021-02-11T21:13:47.725" v="502"/>
          <ac:inkMkLst>
            <pc:docMk/>
            <pc:sldMk cId="2582129607" sldId="288"/>
            <ac:inkMk id="434" creationId="{3249DACD-2482-9544-8B52-3BE51A454C13}"/>
          </ac:inkMkLst>
        </pc:inkChg>
        <pc:inkChg chg="add">
          <ac:chgData name="Xiaohao Cai" userId="99f43560-6d0c-4be3-8373-5d962e988eab" providerId="ADAL" clId="{7B163D40-1C79-4F42-8DCE-FEE24F6A2C89}" dt="2021-02-11T21:13:48.223" v="503"/>
          <ac:inkMkLst>
            <pc:docMk/>
            <pc:sldMk cId="2582129607" sldId="288"/>
            <ac:inkMk id="435" creationId="{AACAE297-F093-4747-88E5-108E972FD941}"/>
          </ac:inkMkLst>
        </pc:inkChg>
        <pc:inkChg chg="add">
          <ac:chgData name="Xiaohao Cai" userId="99f43560-6d0c-4be3-8373-5d962e988eab" providerId="ADAL" clId="{7B163D40-1C79-4F42-8DCE-FEE24F6A2C89}" dt="2021-02-11T21:13:48.415" v="504"/>
          <ac:inkMkLst>
            <pc:docMk/>
            <pc:sldMk cId="2582129607" sldId="288"/>
            <ac:inkMk id="436" creationId="{CD21958C-9FE5-DF4C-8745-E606A6348CE4}"/>
          </ac:inkMkLst>
        </pc:inkChg>
        <pc:inkChg chg="add">
          <ac:chgData name="Xiaohao Cai" userId="99f43560-6d0c-4be3-8373-5d962e988eab" providerId="ADAL" clId="{7B163D40-1C79-4F42-8DCE-FEE24F6A2C89}" dt="2021-02-11T21:13:48.762" v="505"/>
          <ac:inkMkLst>
            <pc:docMk/>
            <pc:sldMk cId="2582129607" sldId="288"/>
            <ac:inkMk id="437" creationId="{9984A8D8-D38A-8147-9266-3A9808294D01}"/>
          </ac:inkMkLst>
        </pc:inkChg>
        <pc:inkChg chg="add">
          <ac:chgData name="Xiaohao Cai" userId="99f43560-6d0c-4be3-8373-5d962e988eab" providerId="ADAL" clId="{7B163D40-1C79-4F42-8DCE-FEE24F6A2C89}" dt="2021-02-11T21:13:49.015" v="506"/>
          <ac:inkMkLst>
            <pc:docMk/>
            <pc:sldMk cId="2582129607" sldId="288"/>
            <ac:inkMk id="438" creationId="{B91277FF-EE37-264F-BFB2-82A0D1723B5B}"/>
          </ac:inkMkLst>
        </pc:inkChg>
        <pc:inkChg chg="add">
          <ac:chgData name="Xiaohao Cai" userId="99f43560-6d0c-4be3-8373-5d962e988eab" providerId="ADAL" clId="{7B163D40-1C79-4F42-8DCE-FEE24F6A2C89}" dt="2021-02-11T21:13:51.583" v="508"/>
          <ac:inkMkLst>
            <pc:docMk/>
            <pc:sldMk cId="2582129607" sldId="288"/>
            <ac:inkMk id="440" creationId="{2A7A567E-62D7-0D4F-B0B7-66D8C6871DDB}"/>
          </ac:inkMkLst>
        </pc:inkChg>
        <pc:inkChg chg="add">
          <ac:chgData name="Xiaohao Cai" userId="99f43560-6d0c-4be3-8373-5d962e988eab" providerId="ADAL" clId="{7B163D40-1C79-4F42-8DCE-FEE24F6A2C89}" dt="2021-02-11T21:13:52.205" v="509"/>
          <ac:inkMkLst>
            <pc:docMk/>
            <pc:sldMk cId="2582129607" sldId="288"/>
            <ac:inkMk id="441" creationId="{10AE529A-9AD2-C142-855B-095817C9FF74}"/>
          </ac:inkMkLst>
        </pc:inkChg>
        <pc:inkChg chg="add">
          <ac:chgData name="Xiaohao Cai" userId="99f43560-6d0c-4be3-8373-5d962e988eab" providerId="ADAL" clId="{7B163D40-1C79-4F42-8DCE-FEE24F6A2C89}" dt="2021-02-11T21:13:52.897" v="510"/>
          <ac:inkMkLst>
            <pc:docMk/>
            <pc:sldMk cId="2582129607" sldId="288"/>
            <ac:inkMk id="442" creationId="{9D9C1439-A6D1-B74F-8B9B-EC574CE85682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08:20.14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706 30 8357,'-5'-10'0,"1"0"-6,-8 7 227,4-3 0,-5 9-38,3 7 0,-8 6 257,3 13 1,-9 12-174,-1 3 1,-4 10-288,-5 0 0,-4 10 31,-6 4 0,5 3-51,0-3 0,-1 2 79,-4-6 1,2 3 108,3-8 1,4 1-260,11-11 1,-2 0-151,6-5 0,-4-1-53,4-4 1,5-3-306,6-7 1,5-1-167,-1-3 173,4-4 1,2-13 448,4-3 163,-3-3 0,18-16 0,-4-2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08:23.0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542 1 8067,'-21'10'0,"-3"0"0,-4-6 955,-2 6 1,6 2-372,-1 7 1,1 4-419,-6 7 1,-4 10 66,0 4 1,-5 10-155,4 0 1,-4 3 95,5 2 1,-4 5 22,9 0 0,3-7-40,11-8 0,7-4-84,3 0 0,5-3-1046,5-3 0,8-4 535,7-11 1,6 2-593,-2-6 0,9-7 466,1-8 0,5-4 563,-4-1 0,6-6 0,-4-2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0:35.31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0 206 8476,'17'-5'-54,"2"1"0,1-8 169,9 2 1,-3-3-60,9-1 0,-3-3-238,3-2 1,-4 2 117,3-2 0,-3 2-968,-2 3 1032,-6 5 0,5-10 0,-5 3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0:35.48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205 1 7931,'-21'23'0,"4"4"0,-2-2 0,-3 3 713,3 1 0,-1 0-118,5 1 1,1 1 2,-1 3 1,0-3-211,1 4 0,5-6-168,5-5 0,4-4-229,4-10 1,6 1 74,10-6 0,3 0-451,6-5 1,2-7-161,3-2 1,-1-9-603,6-2 1,-4-4 1146,4 4 0,0-6 0,5 3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0:39.21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0 631 8066,'0'15'0,"0"0"-3,0-1 309,0 1 0,0 0-77,0 0 0,2-6 143,3 1 1,3-7-174,6 2 0,8-3 0,2-2 1,11-7-15,4-2 1,8-13-30,2-7 1,11-7-255,-1-8 1,5-5-72,0 0 0,-4-7-46,4 3 0,-17 7 159,-8 2 0,-8 4-190,-6 1 0,-6-2 25,-9 7 1,-5 5 31,-10 4 0,-8 2 147,-6-1 1,-7 3-12,1 6 0,-9 7 237,-5 3 1,-6 16 68,-4 9 1,2 8 203,-7 6 0,2 10-177,-2 10 0,-3 6 85,3 9 1,5 0 45,5 9 0,8-3 104,11-1 1,11-1-298,9 1 0,11-16-322,9-9 1,10-16 16,14-13 1,2-6 126,12-4 1,1-5-746,5-10 0,0-5 335,0-9 1,1-11-834,4-9 1,1-3 48,4-2 1,3-9-207,-4-5 1360,4-1 0,0-7 0,0 4 0,-35 29 0,-1-2 0,3-3 0,-1 1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0:40.00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16 8033,'13'-2'848,"-4"-3"-602,5 4 1,-6-6 6,6 7 0,-4 0 250,0 0 0,-2 2-625,2 3 1,3-2 69,-3 7 1,1-6-681,-1 6 1,3-2 380,-3 2 1,-2 2 350,2-7 0,0 13 0,4-2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0:39.58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30 279 8223,'-15'0'933,"7"-6"-895,1 4 0,11-6 87,5 3 0,8 2 203,12-7 1,7 5-310,3-5 0,4 1 29,1-6 0,6-2-308,4-2 0,2 3 110,-2-4 0,-8 4-170,-7 1 1,-7 0-129,3 1 0,-6 0-182,-4 5 0,-4-4 630,-7 3 0,1-3 0,0-2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0:39.85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483 1 8033,'-14'8'83,"-1"0"-83,0-3 288,7-3-253,-5 11 1,7-5 35,-4 7 257,-3 6-127,5 2 0,-5 6 464,3 0-368,-3 1 1,9 1-36,-5 3 0,5-3-44,-1 3 1,2 2-184,-2-1 1,2-1 107,-7-5 0,5 6-191,-5-1 1,1 0 69,-6-4 1,0-6-29,1 1 1,-6-7-33,0 1 0,-4-7-158,4-2 1,-1-7 22,1 2 0,4-4-174,-3-1 0,2-1-152,3-4 0,0-5 177,5-10 1,0-2-244,5-8 1,2-6 175,-3-3 0,5-5 389,5-5 0,3-10 0,7-8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0:40.62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60 60 8723,'-9'-2'396,"5"-3"-559,2 3 198,2-11 1,2 7-158,2-4 1,-2 2 62,3 3 109,3 3 47,0-4 1,2 6-9,0 0 0,-7 1-90,2 4 0,-3-1 88,-2 5 1,0 1-4,0 5 0,-5 0-5,0-1 1,-6 6 2,1 0 0,-3 4 7,-2-4 0,5 1-137,0-2 1,2-2 68,-2 2 0,4-2 7,6-3 1,3-5-5,7-5 1,0-2-96,9-2 0,4-6 90,2-4 0,2-3-346,3-2 0,-1-5 97,1 1 1,4-6-492,0 6 1,1-7-2,-6 1 722,0 4 0,1-13 0,-1 3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0:40.82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30 104 8013,'-15'0'-1256,"7"0"1568,1 0 0,7-2-108,0-3 1,7 4 18,3-4 1,3-2-162,1 2 0,8-4-67,2 4 0,4-5-196,1 5 1,-1-5 69,-3 5 1,2-5-372,-2 6 1,-2-3 501,1 2 0,-6 3 0,3-4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0:40.98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147 1 8010,'-21'14'206,"5"1"1,-6 5 138,8-1 0,-1 1 224,0-6 0,2 6-334,3 0 0,-1-1-32,6-4 1,0-5-230,5 0 123,0-1 1,2 0-758,3-5 0,-2-2 383,7-2 0,1 0-1296,9 0 1573,-4-7 0,5-1 0,-6-6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0:41.15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104 0 8010,'-15'7'463,"0"1"-324,1 7 0,4 1 599,0 4 0,2-2-199,-2 6 1,2 1-72,3 4 0,3-1-309,-3-4 0,4-1 68,1-3 1,6-6-337,4 1 0,5-2 151,4-8 0,-1 5-1038,7-5 1,-1-2 116,6-8 1,-1 2-1254,1-7 2132,-1 0 0,7-11 0,1-2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08:24.14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175 15 7992,'-10'-5'-138,"1"0"1,4 0 669,-5 5 0,5 0-126,-5 0 0,5 8-2,-5 7 1,1 8-122,-6 11 0,0 9 86,1 6 1,-1 6-63,0-1 0,5 2-48,1-2 0,5-4-146,-1-6 0,10-11-141,5-4 0,3-11-150,2-3 1,1-7 143,4-8 0,3-1-458,6-4 1,0-10 275,1-9 1,4-4-233,0-2 0,1-6 84,-6-3 1,5-2-287,1 2 0,-3-2 248,-7 7 0,1 1 148,-6 9 0,-1-1 358,-4 11 1,-7 4-132,-3 15 0,-5 6 539,-5 14 1,-3 1-264,-7 13 1,1 0 153,-1 5 1,7-1-51,3-4 1,3 0 384,2-9 1,0 1-169,0-12 1,8-1-95,7-8 1,1-3-432,9-7 1,-2-7 45,1-3 1,4-9-207,-4-6 1,4-8 111,2-1 1,-3-5-673,-2 5 1,1-6 180,-6 6 1,4-5-77,-4 5 0,-1-1-651,-4 6 0,-5 4 1221,0 1 0,-1-7 0,6-7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0:41.59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74 102 7983,'-10'8'922,"0"-3"0,2-2-743,-2 2 1,-1 3 45,6 7 0,0 4 68,5 1 0,-5 5-125,0-6 1,0 2-1,5-1 1,2-4-4,3 4 0,3-9-161,7-1 1,0-7-392,-1 2 0,3-3 276,2-2 0,-1-5-598,7 0 0,-7-11 368,1 1 1,2-3-1,-1 3 1,0 1 54,-6-1 0,1 5-113,0 0 238,-7 7 471,-2-3 196,-6 6 1,0 6-295,0 4 0,0-2 297,0 2 1,-4 0-201,-1 4 0,1-4 0,9 0 1,3-7-85,7 2 1,0-3-181,0-2 1,4-7 49,1-2 1,6-5-214,-2 0 0,-2-6-144,-3 1 1,2-8 126,-1 3 0,-2 1-420,-8-1 1,1 4 248,-6-5 0,0 7-550,-5-1 287,0 3 0,-2 7-16,-2 4 0,0 5 585,-6 5 0,1 4 0,-6 5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0:41.85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162 45 7976,'0'-10'-1066,"0"0"2880,-6 1-433,4 0-1134,-11 3 1,5 12-24,-7 4 0,4 5 175,-4 4 0,5 4-89,-5 7 1,-3-1-74,9 1 1,-6-1-14,10 0 0,-5-1-235,5-3 1,0 1-181,5-7 1,7 1-212,3-5 1,8-7-451,1-3 1,12-4 459,-1-1 1,9-8-747,0-7 0,-1-1 1138,1-8 0,7-7 0,6-7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0:42.0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162 60 7976,'-37'0'0,"2"0"0,11 0 0,3 0 1071,6 0-241,7 6-267,-5-4-543,11 4 118,-5-6 1,16 0-50,5 0 1,3 0-259,7 0 0,1-4 166,4-1 1,0-5-787,1 5 0,4-5 325,0 5 0,6-1 464,-6 1 0,7-3 0,-4-7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0:43.59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398 505 7895,'13'-16'-131,"-3"-3"1,3 2-196,-4-2 1,3 1 519,-2-2 1,1 4 11,-6-4 0,0 2 52,-5-1 0,0 2-80,0-2 1,-2 2 378,-3 3 0,-3 4-176,-6 0 0,-1 7-122,0-2 0,-6 3-86,-4 2 1,3 3-118,-3 7 0,-1 2 216,-8 12 0,1 2-46,-6 9 0,6 2-156,-1 7 1,3 0 55,1 0 1,7-1-243,4-4 0,4-3-93,5-7 0,4-6-66,6-3 0,8-5-221,7-6 1,12-5 251,13-14 0,4-6-495,5-14 1,3-6 293,7-3 1,0-3 10,-1-3 0,1 0-68,0-4 1,3-8 325,-3-7 1,-8 5 187,-12 5 0,-12 8-12,3 2 257,-11 0-10,-4 20 0,-15 6 569,-10 23 0,-8 4-421,-1 16 0,-7 1 378,1 8 1,-3-1-218,-1 6 1,0 0 42,-1 6 1,6-6-335,-1 0 1,7-1-41,-1 1 1,2-3-610,3-7 0,5-1 300,5-4 1,10-7-926,9-8 1,8-5 512,11 1 0,4-10-563,6-5 0,5-10 350,0-4 1,9-10 708,-4-6 0,7-9 0,-9-3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0:43.73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265 0 7895,'-15'0'527,"0"0"0,-4 7-151,-1 3 0,-4 4 138,4 6 0,-4 8-79,4 6 1,-1 7-165,1-2 1,4 3-125,-4 3 1,6-3-90,4-3 0,3-8-670,7-6 540,0-7 0,8 1-848,7-9 1,6-5 123,9-10 796,6-3 0,1-7 0,7 1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0:43.91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139 133 8003,'-44'8'0,"8"0"835,6-3-10,8-3 0,15 6-731,7-3 0,8-4-246,12 4 1,3-3-269,6-2 0,2-7 69,3-3 1,-1-3 61,6-1 0,2-6-5,8 0 0,-3-1-394,3 2 688,-3 9 0,4-16 0,2 9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0:45.82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1 163 8148,'10'-10'-996,"-1"0"0,1 5 906,5-5 0,1 5 151,4-4 1,4-1-87,11-5 1,-3 0-63,8 1 87,-1-8 0,5 6 0,0-5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0:46.02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74 221 7982,'-23'8'181,"2"6"-212,6-13 1,7 7-234,3-3 611,3-3-282,16 4 0,2-6-240,13 0 719,7-6-394,2-2 1,6-7-189,0 0 0,5-4-4,0-1 1,6-6-290,-1 1 161,-3 4 1,6-5-728,-3 7 820,-3-8 1,6 11-1,-5-5 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0:46.46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1220 15 8041,'-29'-2'0,"0"-1"0,-1-2 0,1 0 193,6 5-207,2 7 0,4 7-226,-2 11 793,3 3-445,-6 14 1,9-1 513,3 13-464,-3 0 1,12 6 219,-4 4 0,3 11 18,2 13 1,0 9-100,0-44 0,0 1 1,-2 2-1,-1 1-89,1 4 1,-1 1 0,-2 4 0,-1 1-203,1 2 0,0 0 1,-3 1-1,-2-2-29,1-6 0,-1-1 1,-1-3-1,0 0-59,1-4 0,1 0 0,-8 40 64,-2-10 0,3-14-32,1-21 1,-5-7-88,1-12 0,-6-7 84,6-4 1,-6-9-79,5-5 0,-11-3 71,2-2 0,-9-9-345,4-5 0,-7-7 312,2-9 1,-3-1-560,-2-3 0,-1-2-259,1-3 1,0-9 349,0 4 0,2-8 561,2 3 0,-2-13 0,4 1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0:46.99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88 368 7963,'-27'2'0,"2"1"0,6 2-65,9 0-163,3-5 618,7 0 1,13 0-11,7 0 1,13-7-105,6-2 0,10-11-117,5-5 1,3-7 59,2-2 0,1-6-277,4 6 1,-1-5-325,1 5 1,-2 4-234,-13 6 0,-6 11-333,-9-2 948,3 3 0,-6 4 0,5 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08:24.38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295 0 9335,'10'0'550,"-1"0"1,3 2-287,8 3 0,2 6-136,8 14 1,-6 1-78,1 13 1,-1 2 87,6 8 0,-9 3 214,-6 7 0,-7 5-122,-8-1 0,-4 8 71,-5-3 1,-3-2-245,-12-3 1,-7-2-188,-8-3 0,-1-5 98,-4-4 0,8-5-189,-8-5 1,10-5-212,0-9 1,1-2-449,-1-4 1,8-7 878,-4 2 0,9-9 0,-4 0 0,1-3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0:47.39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486 206 8040,'14'0'204,"-4"0"522,0 0-690,0 0 0,4 2 78,1 2 0,-5 5 184,0 5 1,-5 1-63,4 0 0,-4 4 29,5 1 0,-7 4-38,2-4 0,-3 0-132,-2-6 1,0 1-58,0 0 1,-7-1-198,-2 1 0,-4-2-5,-2-3 1,-6 1-82,-4-6 1,-3 0-73,-1-5 0,0 0 94,-1 0 0,-4 0 83,0 0 1,-6-8 77,6-7 0,0-1-6,4-8 1,-1 4 53,-3-5 0,8 7 150,-3-1 0,9 4 190,0 5 0,4 4-123,1 6 1,7 1 153,3 4 1,4 4-71,1 5 0,0 6 7,0-1 1,6 3-79,4-3 0,3-7-33,2 2 1,1-9-30,4 0 1,3-3-216,6-2 1,5-13-81,1-7 0,5-6-182,0-3 1,2-6-515,2 1 1,0-7 406,0 2 0,0-3-770,0-3 1,-6 8 1199,-4 3 0,-3 3 0,-1 1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0:47.90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15 162 8119,'-8'0'239,"1"0"0,9 0-105,3 0 0,3 0 172,7 0 1,8 0-174,6 0 1,2 0-71,8 0 1,2-7 20,8-2 1,2-9-84,3-2 1,-2-4-514,-3 4 1,-12 0 263,-2 6 0,-11 4-999,-9 0 446,-7 7 801,-1-4 0,-27 7 0,-4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0:48.6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45 0 7969,'-8'7'180,"3"3"0,1 4 57,-1 6 1,4-2 110,-4 6 1,3 6-134,2 4 1,-5 2-116,1-2 1,-1-3-108,5 4 1,0-4-242,0-2 1,0-4 25,0-1 0,0-1-318,0 1 0,0-2-946,0-8 1486,0 1 0,0 0 0,0-1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0:49.0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454 60 8205,'15'0'259,"-1"0"1,1 1-119,0 4 1,0 0 187,-1 10 0,-4-2-55,0 11 1,-5-4-138,5 4 1,-7-1-9,2 2 1,-4 1-97,-1-6 0,0-1-176,0-4 0,0 0-56,0-1-95,0-6 1,-8 4-164,-7-7 1,-1 0 181,-8-5 1,-1-2-23,-4-3 0,-2 2 73,-4-7 0,3 0 132,-7-4 0,4-1 157,-4 0 0,6 5 324,-1 1 1,3 5 53,2-1 0,1 4 1197,3 1-828,-2 0 1,10 6-306,-2 4 1,9 3-93,5 2 0,5 0-119,5-1 1,5-1-108,9-3 0,-1-3-67,7-7 0,4 0-162,5 0 1,2-9-58,-1-5 1,1-3-384,3-7 1,2 1-473,-7-1 1,7-4 471,-2 3 0,-3-2-798,-2-3 1,2 6 56,-2-1 1221,1 1 0,-6-6 0,1 1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0:13.28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44 118 8347,'-14'0'717,"-1"0"1,7-1-542,3-4-90,3 3 1,4-9-62,3 6 1,9-2 173,11 2 0,8 2-67,1-7 0,8 2-3,2-2 0,2-1-156,8 6 0,-2-5 4,2 5 1,-3-5-220,-7 5 1,-5 1-378,0 4 0,-8 0 312,-1 0 1,-14 1-470,-11 4 1,-3 3 775,-2 7 0,-20 6 0,-4 2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0:13.47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59 1 8138,'-15'14'0,"1"-1"133,-1-3 0,7-2 533,3-3-429,3-3 0,9 9 248,3-6 1,9 0-230,6-5 0,2 0-59,3 0 1,-1 0-193,1 0 1,1-5 96,3 0 1,-3-4-163,3 4 0,-3-5 128,-1 5 0,-1-2-484,0 3 0,-1 2-71,-3-3 0,-1 2-821,-9-2 1308,3 3 0,-3-4 0,7 6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0:18.05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1264 74 8064,'-14'-15'0,"4"5"-107,0 0 0,0 2 227,-4-2 0,-1-1 263,0 6 1,1 0-97,-1 5 0,0 0 79,1 0 0,-6 7-149,0 3 0,1 16 30,4 8 1,-5 13 9,1 7 1,-2 16-25,1 9 1,2 14-391,6-42 1,0 1-1,2 6 1,0 1 230,-2 7 1,-1 1-1,4-1 1,0 0-348,0 3 0,-1-1 1,1-1-1,2 0 278,-1 0 0,1-2 0,2-3 0,0-1-66,0 1 0,0-2 1,1-8-1,-2-2-186,-8 48 1,-6-9 273,1-10 1,-8-7-146,3-9 0,1-10 71,-1-9 1,-6-7 381,-4-7 0,-2-2-340,2-4 0,1-3 507,-6-6 1,4-7-666,-4-3 0,2-5-21,-3-5 0,0-8-162,5-7 1,1-6-111,5 2 1,-1-6-424,1-4 1,8 8 325,6-3 1,2 4 552,8 1 0,-6-4 0,2 5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0:18.38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15 192 8105,'-8'8'-271,"1"-1"1,9-7 837,3 0 1,5-7-173,9-3 0,6-3-171,9-1 0,4-6-102,6 0 0,0-4 17,0 4 0,0 1-409,0 4 1,0 0 171,0 1 1,-6 6-1262,-4 3 1359,-3 3 0,-8 2 0,-2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0:18.80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383 73 8753,'8'7'1160,"-1"-4"-868,-7 7 0,1-2-131,4 2 1,-3 8-60,3-3 0,1 3 86,-1-4 0,0 3-410,-5 2 39,7-2 0,-6 4-61,4-6 1,-3-6-10,-2 1 1,-5-5-205,0 5 0,-6-7 90,1 2 1,-5-3-46,-4-2 0,1-7 259,-7-3 1,2 2-56,-1-2 1,-4 2 195,3-2 0,-2 2-108,-3 3 0,2 4 537,4-4 0,-2 3-227,6 2 1,-3 7 322,9 3 1,-4 4 64,8 6 1,3-4-258,3 4 0,2 1-182,2-1 0,6-1 69,4-4 0,5-2-176,4-3 1,4-4-40,7-6 1,-1-1-124,1-4 0,4-10-42,0-9 0,0-4-160,-4-2 1,4 1-300,0 0 0,1-6 286,-6 1 0,-1 0-179,-4 4 0,-2 6-293,-8-1 817,1 1 0,0-6 0,-1 1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0:19.79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494 8 7973,'0'-8'-294,"-6"15"0,4 4 564,-3 14 1,3-1 147,2 5 0,-4 6-97,-1-1 1,0 0-80,5-4 1,0-2-245,0-4 1,0-3 87,0-6 0,0-5-313,0 0 224,0-7 0,-2 3-365,-3-6 0,-3-6 57,-7-4 1,-1 2-59,-4-2 1,2 0 108,-6-4 1,-2-1 79,-8 0 0,2 0 247,-2 1 1,3 4-155,2 0 1,-1 5 532,1-5 0,1 1-219,4-6 0,2 8 383,8 7 0,4 7 232,0 8-449,7-1 1,3-1-104,10-3 0,3-3-34,1-7 0,8 0-349,2 0 1,4-7 129,1-3 1,2-3-562,4-1 0,-4-1 274,3 0 0,-8 5-689,-1 1 0,-2 4 939,1-5 0,4 7 0,-5-4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08:25.43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59 148 8249,'-14'-2'431,"-1"-3"1,2 2-126,3-7 1,4 5-142,6-5 1,13 5-122,6-4 0,7 4-175,4-5 1,1 2 51,3-2 1,-1-3-231,6 3 0,-6 2-99,1-2 1,-3 7 160,-2-2 1,-3-2-355,4 3 1,-11-1 600,6 5 0,-7 6 0,-3 2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0:51.07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74 148 8192,'-13'-10'-116,"3"0"0,-3 2 77,3-2 1,2-1 511,-2 6-334,7-7 1,-3 9-181,6-7 0,6 7 154,4-2 1,3 2 16,2-2 1,6 3-64,3-3 0,9-1 3,1 1 1,2-2-241,-1 3 0,1 2 81,3-3 0,-3 2-106,-7-2 0,0 3-121,1-3 1,-2 4-137,-4 1 1,-3 0 451,-6 0 0,0 0 0,-1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0:51.22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177 15 8192,'-15'-6'237,"6"4"355,-1-3-307,0 4 0,0 2-143,0 4 1,5 10 115,-4 9 0,1 4-131,-2 2 1,-3 6-128,3 3 1,2 3-132,-2 2 1,2-5-259,-2 1 0,3-6 389,7 5 0,-6-6 0,-2 3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09:19.81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573 192 8196,'2'-21'-619,"3"-4"0,-2-1 471,7 1 1,-7 3 857,2 2-452,-3 4-131,-2-6 0,-2 14 47,-3 3 1,2 4-32,-7 1 0,0 6 217,-4 4 0,-1 0-106,0 5 1,1-2 122,-1 11 1,-5 2-185,1 9 0,-8 4-24,3 10 1,-4 5-47,-1 9 0,-1 11-155,1 9 1,-5 5-107,-1 5 1,16-43 0,-1 0 118,3 1 0,0 1 0,0 0 0,0 0-151,-13 42 1,2-8 49,4-8 0,4-6-343,11-8 1,2-13 176,7-17 1,0-10-1120,0-4 761,7-10 644,7-10 0,9-21 0,7-10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09:19.9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14 118 8250,'0'-21'0,"-2"6"-1,-3 0-199,3 0 1,-2 9 316,8-4 1,0 4-188,6 6 320,-1 0 0,6 0-90,0 0 0,1 0 18,4 0 1,-2-2-337,6-3 1,1 3-263,4-2 0,0-3 420,1 2 0,6 0 0,1 5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09:20.15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110 45 8193,'-37'15'0,"7"-2"170,11-3 0,7 1 324,2-6 1,9 5-399,1-5 1,13 0-302,11-5 1,4-2-216,2-3 1,4-3 235,0-7 0,7 0 85,-2 1 0,4 1 147,1 3-48,0-3 0,0 5 0,0-7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09:20.50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500 16 8066,'-20'0'0,"1"0"-245,-1 0 0,6-5 72,-1 0 0,0 0 280,0 5 0,-1 1-128,-3 4 1,2 4 315,-2 5 0,-3 6 123,3-1 1,-6 9 167,6 2 1,-6 2-173,6 12 1,-8-1-167,3 11 1,1 5-265,-1 4 0,1 6 107,-2-6 0,6 0-110,9-10 1,3-2 73,7-7 1,0-8-800,0-6 0,0-3 55,0-7 1,7-2-974,3-8 1199,-4 3 0,6-15 463,-8-3 0,1-10 0,-5-14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09:20.66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15 162 8066,'-8'0'-7,"2"0"139,6 0-157,0 0 1,1-5 293,4 1-122,10-1 1,8-2-148,6-3 1,2 0 0,3-4 0,-1 6-309,6-12 0,-4 10 112,4-9 1,2 10 195,8-5 0,-4 2 0,6-2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09:20.85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324 0 8066,'0'8'556,"-7"5"-319,-1-11 0,-7 11 127,1-3-278,-8 9 1,4 4 220,-6 7 0,4 1-101,-4 3 0,1-3-189,-2 3 1,-2 2 94,2-1 0,4-6-388,1-5 182,4-6-1494,8-3 1037,1-8 0,7-9-370,0-3 921,7-10 0,1-14 0,7-9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09:20.98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15 8066,'8'-6'-301,"0"4"372,-3-3 349,-3 4 0,6 2-101,-3 4 1,-4-2-432,4 7 0,-2 0 86,2 5 0,-3-1-340,3 1 1,-2-2 183,2-3 1,-3 3 181,3-3 0,3 3 0,0 2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09:21.14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68 147 8066,'-15'0'0,"1"0"-148,-1 0 1,5 0-64,0 0 341,7 0 1,3-1-150,10-4 1,9 2-68,6-7 0,4 0-182,6-5 1,-3 6 91,7-1 1,1 0-17,4-5 1,0 2 97,0 3 0,0-1 94,0 6 0,0-6 0,0 2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08:25.60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88 59 8203,'-22'9'0,"-1"4"120,3-4 123,10-2 1,-3 1-144,13-3 0,8-3-256,7 3 0,6-4-110,9-1 1,-1-1 170,1-4 0,6-4-13,3-5 0,2-1 95,-2 0 0,2 6-185,-7-1 1,7 0 197,-2-5 0,-3 7 0,0 2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09:21.62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425 30 8122,'-15'0'817,"1"0"-421,-1 0 0,0-5 167,1 0-531,-1 0 44,0-1 1,5 4-109,1-3 94,-1 3 1,-5 2 63,0 0 1,1 5 111,-1 0 1,0 7-76,1-3 1,1 5 54,3 0 0,-2 1-357,7 0 1,1-6-103,4 1 0,0-5-124,0 5 1,1-7 56,4 2 1,3-3-128,7-2 1,0-2 66,-1-3 1,6-1 85,0-4 0,4-3-89,-4 3 1,4 2 68,-4-2 1,-1 2 340,-4-2 0,0 2 100,-1 3 251,1 3 104,0-4-39,-7 6 0,-2 6-43,-6 4 1,-1 11-131,-4 9 0,-5 6 214,-9 8 1,1 6-129,-7 4 0,1 10-249,-6 5 1,1 2 7,-1 3 0,-4-2-190,0-4 0,0-10-31,4-14 0,2-10-23,4-14 0,3-2-93,6-14 1,5-5 97,0-9 1,7-10-73,-2-4 1,-1-9 39,1-1 0,1-2-33,9 2 0,-1-2 194,5-3 0,1-4-150,5 4 1,1 3-125,4 2 1,-2-2-231,6 1 1,1 1-173,4 5 1,1-1 330,-1 1 1,2 0 327,3-1 0,4 1 0,6-1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09:21.85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352 0 8085,'-29'15'0,"4"6"721,1 3 0,-1 6-207,-4 4 1,-1 12 19,1 13 0,-1 1-171,1 9 1,5-6 77,-1 6 1,7-12-229,-1 2 0,9-13-215,5-7 0,5-5-96,5-14 0,3-6-323,7-4 0,4-6-624,1 0 0,4-2 542,-4-2 0,6-6-265,-2-4 1,3-10 767,-3-4 0,4-11 0,-5-2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09:22.19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133 16 8014,'-15'14'0,"2"1"179,3 0 1,-3 6 204,4 3 0,-3 9 334,2 1 0,-3 7-291,4-2 0,-3-1-138,2 1 0,4-8-353,6-1 1,1-9 107,4-11 1,3-4-92,7-6 0,6-1 71,4-4 1,-2-8-836,1-7 0,-1-4 198,2 4 0,1-6-95,-7 1 1,6 4 396,-6 1 1,1 1 88,-5 4 0,-1-3 476,1 8 0,-5 4-211,0 1 0,-7 5 143,2 5 1,-3 3-103,-2 7 0,0 6 521,0 3 0,0-2-150,0-3 1,4-2-34,1-3 1,7-1-182,-2-3 1,3-3-206,1-7 0,6-2-165,0-3 0,4-5 86,-4-9 1,1-4-103,-2-6 1,-2-1-252,2 1 1,-1-1-288,2 1 1,-9 0 250,4-1 432,-3 1 0,2-1 0,1 1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09:22.38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104 1 7999,'14'0'911,"1"6"-508,0 4 1,1 3 30,4 2 0,-4 8-69,4 6 0,-2 4-146,1 11 0,-7-2-30,2 12 1,-9-5-62,0 5 1,-5-5 59,-5 5 0,-8-7-121,-6 2 1,-7-5-320,1-4 0,-3-3 214,-1-3 0,4-9-1208,1-1 1,6-10 209,-2-5 1036,4-5 0,-5 2 0,-2-6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09:24.45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1294 0 8072,'-28'0'-105,"3"0"0,-1 4-269,7 5 0,-6 11 358,6 19 1,-1 17 221,5 22 0,8-29 1,0 3-474,-1 8 0,1 3 1,-1 5-1,1 1 351,0 4 1,-1 1-1,1 3 1,0 1-119,-1 5 0,1 1 0,0 2 0,-1 1 143,1 1 1,0 0-1,-1-1 1,1-2 25,0-6 0,-1-1 0,1-1 1,0-1-54,-1-2 1,1-1 0,0-3 0,1-1 0,1-2 1,0-2-1,-4-4 1,0-3-167,2-3 0,-1-2 1,-16 44 214,-1-9 1,-7-5-125,-3-14 0,-4-7 118,5-18 1,-7-2-142,2-3 1,-4-4 511,-1-11 0,0-9-881,0-10 0,5-5 698,0-5 0,0-5-728,-6-9 1,8-6 237,3-9 1,-2-4-680,1-6 0,3-5 553,7 0 1,2 5 301,4 5 0,2 6 0,-4-3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09:24.78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1 221 7936,'0'-15'-360,"0"5"458,0 0 1,6 6 213,4-6 0,5 2-154,4-2 1,6-3-46,9 3 0,2-3-240,3-2 1,9 0 124,-4 1 1,2-1-420,-7 0 1,3 2 72,-3 3 348,4 4 0,-6-1 0,-1-1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09:25.49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382 103 8023,'0'-14'0,"2"4"-459,3 0 523,-4 7 0,6 3 375,-7 10 0,0 14-213,0 5 0,0 11-101,0-1 0,0-2 40,0 3 1,0-8-39,0 3 0,0-4 277,0-2-129,0-6-281,0-2-85,0-13 1,0-8-201,0-9 0,-7-6 33,-2-5 0,0-1-128,0-4 1,-3-2 21,-7 2 1,-3-3 80,-2-1 0,-4 6 239,4 4 0,1 2-171,-2 3 1,1 5 466,-6 4 1,6 5 18,-1 5 1,7 4 171,-1 5 1,2 6-148,3-1 0,6 1 31,3-5 0,3-1-123,2 1 0,2-7-48,3-3 0,8-3-118,6-2 1,7-8 126,-1-7 0,4-5-279,6-4 1,-4-4-98,3 4 0,-8-4-88,-2-2 1,1 1-94,4 0 0,-6 6-936,-3 3 1328,-4 4 0,5 1 0,2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09:26.62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471 132 8135,'8'0'-376,"-1"-6"560,-1 4 1,-4-3-106,3 10 0,-4 3-3,-1 7 0,0 0-82,0 0 0,0 1 107,0 3 0,-1-2-176,-4 2 0,3-2 97,-3-3 0,4 1-294,1 0 110,0-7 31,0 5 1,-2-11-231,-3 3 0,2-5 124,-7-5 1,0 1-8,-4-5 0,-3-3 85,-2-7 1,1 2 196,-7-2 0,1-3-104,-6 3 1,1-1 570,0 6 0,-6 0-152,1 5 1,1-3 67,9 7 0,-2 0-52,6 5 0,-4 7 153,4 3 0,2 8-120,8 1 0,4 1-52,6-5 0,0-1-297,0 1 1,8-7 124,6-3 0,9-5-225,12-5 0,2-5-27,7-9 0,2 1-115,3-7 1,-3 1-130,3-6 0,-3 1-390,-2 0 1,-2 6-1024,-3 3 1731,-3 10 0,-6-3 0,-1 5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09:30.65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398 309 8133,'8'-15'0,"-3"1"0,1 4-640,-1 0 0,5 0 54,-5-4 526,0-1 0,0 0 145,0 0 1,0 1 108,-5-1 0,0 0-13,0 1 1,0-1-64,0 0 0,-2 1 198,-3-1 0,2 0-140,-7 0 0,2 6 14,-2-1 1,-3 5-100,3-5 0,2 7-160,-2-2 1,0 3 183,-4 2 0,-1 9-124,0 5 0,-4 9 190,-1 11 1,-6 7-101,2 13 0,-4 7 144,-2 12 1,1 7-415,0 3 0,1 9 213,3 1 0,12-42 0,0-1-18,-6 43 0,5 2-332,10-17 0,2-6 169,2-8 1,0-7-267,0-8 1,2-8-351,2-17 229,-2-2 544,5-8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09:30.84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28 59 8160,'-7'8'140,"4"-1"89,-7-7 0,7 2 16,-2 2 1,5-2-126,5 3 1,10-3 49,9-2 1,6 0-34,4 0 1,4-7-263,6-3 1,5 2 78,0-2 0,6 1-662,-1-6 0,3 7 708,2 3 0,0-3 0,0-1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08:25.95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501 74 8041,'1'-15'-443,"4"0"443,-3 1 547,4-1-93,-6 7-467,0 1 1,-6 14 63,-4 3 0,0 9 35,-4 6 0,2 4 92,-7 5 0,-3 6 132,3 9 0,-7-2-144,1 7 1,-3 8-24,-1 11 0,-5 14-394,16-39 0,1 2 0,-1 0 0,0 1 276,1 0 0,0 1 1,2 2-1,-1 0-125,-1 0 0,0 0 1,2-2-1,0 0-241,-9 41 0,4-9 127,10-21 0,4-6-373,6-12 118,0-14 1,2-10-36,2-16 1,5-4 503,5-1 0,1-6 0,0-2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09:31.05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456 0 8166,'-21'15'0,"3"-5"-60,-7 0 0,6 1-199,-6 9 1,4 2 675,-9 8 1,4 1-139,-8 3 0,3-1 22,2 6 0,-2-6-214,-4 1 0,11-5-47,-1-4 1,7-4-1023,4-6 447,-1 0-177,7-7 458,1-2 1,7-12-539,0-4 792,7-10 0,1-3 0,7-6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09:31.19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38 8164,'0'-10'-194,"0"0"1,2 5-39,3-4 658,-3 5 0,9 4-23,-6 10 1,6 8-137,-1 2 0,-2 6-143,2-2 0,-2 4-134,2 2 0,3-1-177,-3 0 0,3 1 103,2-1 0,-5-6-188,-1-3 0,0 1 112,0-2 1,3 1 159,-7-5 0,6-1 0,-3 1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09:31.35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53 45 8164,'-15'0'263,"1"0"-117,-1 0 89,7 0 1,8 0-212,9 0 1,11 0-99,5 0 1,7 0-138,2 0 0,6 0 78,-6 0 1,7-5-119,-2 0 1,-1-1-69,1 1 319,0 3 0,5-11 0,0 5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0:16.86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100 118 8270,'-25'0'730,"2"0"-487,2 0-1823,2 0 1026,10 0 0,6 0 774,13 0 0,1 0-145,14 0 0,4-2 142,6-3 0,4-3-78,-5-6 1,7-1-41,-2 0 0,2 2-269,-2 3 0,-3-1 133,-7 6 0,1-5-225,-1 5 0,-1 0 262,-4 5 0,-9 13 0,-8 4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0:17.0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30 118 8270,'-15'0'-787,"7"-6"811,2 4 1,7-9 528,4 6 0,5-5-669,10 5 1,4-7 17,10 3 0,-1 1-364,6-2 1,-6 2-148,1-2 609,-3 3 0,5 1 0,2-2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0:52.20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0 236 8341,'0'-15'738,"2"5"-643,3 1 0,9 4 99,11-5 1,3 0-699,1-5 0,7 4 294,3-4 1,4 4-19,1-9 1,-2 4 120,-3 1 1,-3 1-73,-6-1 0,-3 0-239,-2 0 418,-4 7 0,-6 2 0,0 6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0:52.3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148 0 8199,'0'8'448,"-7"-1"56,-2-7 1,0 6-306,0 4-215,-1 10 1,0 3-102,0 6 1,5 9-167,-5 6 1,1 1-38,-6 9 1,5-6 153,0 1 0,7-4-184,-2-1 0,4 1 350,1-1 0,-7 0 0,-1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0:59.14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926 89 8077,'-15'-16'13,"1"-4"1,1 4 86,3-4 0,-3 10-213,3 6 1,2 2 92,-2 2 1,0 3 231,-5 7 0,6 6-39,-1 14 1,0 6 109,-5 3 1,1 10-60,-1 5 0,-1 9 16,-4 6 1,4 9-316,-4 6 1,9-36 0,1 2 137,0 1 1,0 1 0,-2 1 0,0 1-220,2 0 0,0 0 0,-2-1 1,0 0 233,2 4 0,0-1 0,0-1 0,-1 0-127,1-1 1,0-1 0,2-1 0,0-2 10,-12 38 0,2-7-56,-1-2 1,1-7 144,-7-9 1,6-12 53,-6-17 0,6-3 88,-6-1 1,2-7 102,-1-4 1,-2-2-382,6-3 0,-4-1 501,4-3 1,-5-3-806,6-7 1,-1-2 169,6-3 1,-1-5-155,0-9 1,2 1-35,3-7 1,-1 2-288,6-1 0,0-4-376,5 4 1070,0 2 0,7-5 0,1 4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0:59.38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1 368 8067,'9'-2'632,"1"-2"0,-5-5-163,5-5 0,1 4-192,9 0 1,3 0-30,6-4 0,7-3 0,3-2 0,4 1-15,1-7 0,5 6 15,0-6 0,6 1 0,-1-6 0,-3 7-15,-2 4 1,-5 2-3382,-5 3 3148,4-1 0,-6 0 0,7 1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0:59.76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662 162 7892,'-15'23'840,"0"5"-630,1-4 0,-1 9-663,0 1 0,-4 6 68,-1-6 0,0 5 1194,6-5 1,-1-6-291,0-8 0,2-4 231,4-1-643,-5-7 0,11-1-163,-7-7 0,6-5-53,-6 0 1,0-7 107,-5 3 1,-1 0-345,-4 0 0,2-1 153,-6-5 0,4 0-306,-4 1 0,1 1 247,-2 3 1,-6-2 244,7 7 1,-7 1 49,6 4 0,2 1 319,-1 4 0,6 8-71,-2 7 1,6 1-133,4-1 1,3-4 217,7 4 0,2-6-83,3-4 1,10-3 20,9-7 0,5-7-30,6-3 1,2-11-368,7-8 1,1-2-52,-1-9 0,-5 6-67,0-5 1,0 1-139,5-1 1,-6-2 174,-4 7 1,-8-5-761,-1 4 0,-9 3 922,-1 7 0,0-2 0,-7 4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08:26.36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87 15 8043,'-28'0'5,"4"0"1,7 5 201,8 0 1,5 1-39,-1-1 1,10-3-122,5 2 0,10 3-310,4-2 0,4 0 168,1-5 1,2 0-60,4 0 1,-4-2 108,3-3 0,2 2-106,-2-7 0,2 5-143,-2-4 1,-3 4 292,4-5 0,-4 7 0,-2-4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1:00.2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0 456 8017,'0'-8'51,"2"-3"-51,3 6 330,3 0-290,13-2 0,4 1 240,9-4-224,4-3 0,12 3-47,4-10 0,8-2-23,2-8 1,0 1-288,-5-1 1,-7 1 118,-3 0 1,-10 4-79,-5 1 1,-16 10 67,-8 0 0,-7 2-171,-3-2 0,-6 1 97,-4 3 0,-8-2 266,-2 7 0,-6-6 50,2 1 0,-2 4-4,1 1 1,4-2 182,6 2 1,1 0 344,-1 5 0,-3 2-48,3 3 1,-3 3-185,8 7 1,-3 4 176,-1 1 1,-1 6-81,0-1 1,5 7-319,1 3 1,5-1-53,-1-5 0,2 1-184,-2-1 0,4 1-533,-4-1 1,5-5 384,5 1 1,-2-7-265,7 1 0,0-4 527,4-5 0,7 3 0,2-5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1:00.56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427 0 8059,'0'15'107,"0"0"0,0 0 174,0-1 1,0 3 173,0 2 0,0-1-139,0 7 1,-5-1-293,0 6 1,0-8 152,5-2 1,2-2-148,3 2 0,2-9-202,2 4-525,4-10 210,-4 1 36,5-6 0,-7-6 18,-7-4 1,-7-3 88,-7-2 0,-3 0 316,-2 1 0,-4-1-144,-7 0 1,-4 5 308,0 1 0,-5 5 314,4-1 0,-4 10 400,5 5 0,-1 5-317,6 4 1,1 3 246,4 2 0,4 2-417,10-6 1,4 0-118,6-6 0,13-6-251,7-3 1,12-6 108,7-9 1,6-3-118,4-17 1,3 4-255,7-8 1,-7-2-370,-3 2 1,1-2 1,-1 2 1,-1 7-1287,-9-2 1919,-3 9 0,-7-1 0,1 6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1:24.00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1162 72 8365,'-6'-14'0,"-6"-1"0,-6 0 137,2 1 1,-5 5 340,6 4 0,-6 10-462,-4 5 0,-3 10 79,-1 4 1,-5 4-250,-1 1 0,-4 6 132,5-1 0,-5 0 97,4-4 1,3-6 40,7 1 1,-3-1 9,4 6 0,-4-1-103,-1 0 1,-1 2 97,1 4 1,-2 4 192,-3 10 0,1 5-102,-6 9 0,1 11-342,-1 9 1,-3 5 236,22-41 0,0 0 0,-20 41-139,0 0 0,4-5 42,7-4 0,5-3 41,-1 8 0,9-6 9,1 5 1,7 1-13,8 4 1,0 3-88,0 7 1,1-6 83,4 6 1,10-13-143,10-7 0,2-3 85,3-1 1,4-12-261,0-3 1,7-10 198,-2 0 0,-1-10-461,1-5 1,-1-5 100,1-4 0,2-4-50,-7-6 0,5 0-7,-5-1 490,7-6 0,-10 4 0,4-7 0,-1-2 0,5-1 0,7-2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1:25.91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530 190 8033,'-7'-13'0,"-2"3"-420,2-3 1,-4 5 104,6-7 1,-7 0 1156,3 1-503,-4-1 0,-2 0 51,0 0 1,0 1 104,1-1 1,-3 5-125,-2 0 0,2 7 74,-2-2 0,-2 10-145,1 5 0,-6 10 76,1 4 0,-2 10-132,-3 6 1,2 2-98,4 2 1,-2 0 37,6 0 1,1-5-117,4 1 1,7-14-504,3-2 1,5-7 292,5-8 0,9-5-668,11-14 0,4-6 373,6-14 0,2-6-284,7-3 0,2-3 217,3-3 1,-8 1 66,3 0-184,-10 7 433,-4 1 0,-7 13 62,-4 3 161,-9 11 1,0 10 238,-20 14 1,-1 13 561,-14 11 1,1 10-399,-6 5 1,1 3 448,-1 2 1,1-1-319,0 1 0,4 0 45,1 0 0,1 5-174,-2-1 1,-3 1-209,4-5 0,3-9-316,1-6 0,4-3 139,1-11 0,5-1 439,0-14-769,1-4 0,-1-12-106,0-4 0,5-7 149,-5-12 1,7-2-81,-2-14 1,-1 0 93,1-9 1,0 1 20,5-6 1,6 7 36,4-2 1,3 5-5,2 5 1,1-2-424,4 7 0,4 6 192,11 8 1,-3-1-336,8 1 0,-1 1 280,5 4 0,2 5-63,3 0 1,-4 1 511,4-6 0,4-6 0,-1-2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1:26.18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377 1 8062,'-14'0'0,"4"0"377,0 0 74,0 0 0,-4 6-83,-1 4 0,0 5-94,1 5 0,-6 9 267,0 10 1,-7 12-115,-3 8 1,1 1 64,-5 9 0,2-2-120,3 1 1,8-9-344,6-10 1,2-10-207,8-5 0,7-9-264,8-5 0,8-11-113,1-4 1,9-3 298,1-2 0,1-7-991,4-2 1,-1-5 1245,1 0 0,4-14 0,6-3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1:26.37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309 0 8062,'-15'2'0,"0"3"0,1 0 64,-1 9 0,-5 1 393,1 15 1,-7 4 726,1 15 0,-3 5-180,-1 9 0,0-1-426,-1 7 0,9-13-407,6-2 1,7-15 33,8-10 0,12-6-592,2-8 1,11-7-145,-1-3 0,9-10-454,1-5 1,1-3 153,-6-2 0,0-1 831,1-4 0,-1-3 0,1-6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1:26.55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133 59 8060,'-45'7'3348,"14"-1"-2833,7 4-1459,6-3 122,10-1 177,1-4 2016,7 4-930,7-6 0,3 0 39,9 0-440,4-6 0,8-2-161,3-7 0,-3 0-235,4 1 1,1-1-563,-2 0 1,0 7 450,-4 3 0,-1 4-483,0 1 950,1 0 0,-1 0 0,1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1:26.76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52 118 7943,'-8'7'0,"-5"-6"536,3 4 863,4-3-556,-7-2-622,11 0 0,2 0-189,10 0 0,8-2 154,2-3 0,6-3-140,-2-6 0,9-1-108,1 0 0,2 5-270,-2 1 1,-3 0-23,4 0 0,-9-3-338,-2 7 1,-1 0-810,2 5 1501,2 0 0,-10-6 0,4-2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1:26.9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30 118 7934,'-10'0'1547,"0"0"-1098,7 0 1,-4-1-230,7-4 0,9 3-55,5-3 0,3-1 55,7 1 0,1-7-292,4 2 1,7 2 121,3-1 1,2-1-107,-2-5 1,2 5-236,-7 0 1,2 7-382,-1-2 0,-9 4-465,3 1-236,-9 0 1373,1 0 0,-13 0 0,-1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1:27.14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221 0 7934,'-15'9'0,"-4"4"217,-1-4 1,1 9 352,4 2 1,-5 11 253,1-2 1,-1 6-344,5-1 1,1 2 109,-1 3 1,2 2-201,3-7 1,4-1-295,6-9 1,8-9-92,6-10 1,9-3-237,12-2 0,-3-12-200,7-2 1,1-16-542,4 1 0,0-4-506,0 4 0,-2-1 143,-2 1 1334,2-1 0,-4 1 0,6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08:26.58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87 30 8073,'-30'7'-275,"7"-4"275,4 7-297,9-7 1,5 4 49,10-7 1,5 0 503,9 0 0,6-2-46,9-3 1,-1 2-167,6-7 1,-5 7 116,6-2 0,-6-2-83,5 2 0,-6-1-170,1 1 0,2 3 82,-2-3 1,5 4-456,-4 1 0,-1 0 464,-5 0 0,1 0 0,-1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1:27.44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221 0 7924,'14'0'443,"1"0"129,0 0 0,0 2 251,-1 3 0,3 9-306,2 11 0,-2 4 96,2 6 1,-4 9-201,-5 10 1,1 3-139,-6 2 1,-2 6-102,-8 3 1,-9 3-233,-11-3 0,-4-7 79,-6-7 1,-2-2-264,-7 2 0,1-10-1216,4-10 1,-2-3 1457,7-1 0,0-8 0,4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1:32.12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30 676 8070,'-10'15'-9,"0"0"114,7-1 0,-3 1-26,6 0 1,0-1 175,0 1 1,8-5-76,6 0 1,3-7 114,7 2 1,6-7-309,4-8 0,8-3 85,2-16 1,7-4-400,8-11 1,1-6 179,4-4 0,-4-8-464,4-2 1,-10-1 373,-5 1 1,-13 10-59,-12 0 0,-9 8 50,-15 7 0,-1 3 135,-4 7 1,-10 3 103,-10 6 0,-4 7-89,-5 13 0,-5 8 575,-10 7 1,1 9-228,-6 16 1,5 12 880,-5 16 1,0 8-663,25-35 0,0 1 1,-22 41 160,28-37 1,2 1-1,-15 43-191,12-2 0,9-8-126,10-6 0,11-15-268,9-15 0,13-15 135,11-14 1,10-7-510,5-8 0,-2-3 270,2-7 1,0-6-1196,5-14 1,1-1 542,4-3 1,-4 1-2673,4-6 3380,-10 0 0,3-7 0,-3 0 0,0-1 0,-5 0 0,-7-2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1:32.85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88 236 8087,'-19'2'913,"-1"3"1,1-4-1667,4 4 0,7-2-186,3 2 854,3-3 0,9 4 105,3-6 0,11-1 374,8-4 1,9-10-110,11-9 0,-2 1-145,7-2 0,0 1-289,5-6 1,3 1 136,-3 0 1,1 6-182,-11 3 1,-2 10-83,-7 5 1,-6 4 274,-10 1 0,4 6 0,-5 2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1:33.16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412 1 8087,'-8'10'-31,"3"-1"1,-1-4 211,1 5 0,0 0 102,5 5 0,0 1-48,0 4 1,0 9 140,0 10 1,0 12-84,0 8 1,-2 6-58,-3 8 1,-3 6 0,-6-1 1,-1-4-1,0-6 1,-4-14-41,-1-5 1,0-11 52,6-14 0,-6-4-237,1-10 0,-6 1 33,5-6 1,1-2-405,4-8 0,-1-4 59,-4-11 1,4-3-111,-4-6 1,9-12-170,1-3 1,5-12 577,-5-3 0,1-12 0,-6-11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1:33.36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29 8039,'0'-14'1881,"0"6"-1830,7 1 1,-4 9 183,7 3 0,-7 3-216,2 6 1,1 6 49,-1 0 0,7-1-480,-3-4 1,0 5 194,0-1 0,0 2-1259,0-1 1475,4-4 0,-4 12 0,5-5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1:34.38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192 74 8159,'-7'-8'367,"4"-4"-661,-7 8 68,7-8 409,-4 11-154,7-13 137,7 6 1,1 0-109,7 3 0,0 4-52,-1 1 0,-4 0 53,0 0 0,-7 1 5,2 4 1,-3 3 104,-2 7 0,0 1-78,0 4 1,-8-2-24,-7 6 0,-2 6-10,-7 4 1,4 0-60,-4-4 1,4-1 73,-4 1 1,4-1-1,-4 0 0,7-6-42,3-3 0,1-4 82,8-1-33,0-7 1,6-1-33,4-7 0,8-2-38,7-3 1,6-3 47,-1-7 1,2 0-134,3 1 0,-1-1-103,1 0 0,-1-4-210,0-1 1,2-1-149,4 1 1,-4 4 23,3-4 0,-3 2-400,-2-1 912,-6 3 0,5-6 0,-5 8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1:34.55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16 118 8012,'-9'0'1904,"3"0"-1794,6 0 0,1-5 24,4 0 1,8-1-114,7 1 0,6 3-45,-1-2 1,2-3-231,3 2 0,-1-5-48,1 5 0,-1-4-304,0 4 1,-1-5 75,-3 5 0,1-2 530,-7 3 0,1-5 0,-5-5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1:34.70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266 1 8012,'-23'8'192,"1"5"35,8-3 1,-1 3 137,0 2 0,-4 1-102,-1 4 1,1-3 101,4 8 1,-5-5-74,1 4 0,-1 1-29,5 4 1,7-6-306,3-4 1,-1-2 231,1-3-773,0 1 1,11-7 377,4-3 0,5-3-926,5-2 0,1-7 1131,3-2 0,4-11 0,-5-3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1:34.87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103 1 8012,'-21'23'0,"4"-1"372,-2-2 0,4-2 19,5 6 1,-1-1 249,6 2 1,0 1 174,5-6-541,0-1 0,7-6-460,2-3 0,6-3 182,5-7 0,-2 0-630,6 0 1,-4-2 342,4-3 1,-1-3-245,2-7 0,2 0 534,-2 1 0,3-1 0,1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1:35.29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146 59 8004,'-15'13'0,"0"-3"0,1 8 387,-1-3 0,2 9-47,3 1 0,-3 3 84,3 1 0,-1 5-51,1 1 1,-2-1-280,8-5 1,0-6-13,9-3 0,3-6-154,7-4 0,5-3 61,-1-7 0,7-2-99,-1-3 1,3-5-210,1-9 0,-1 1-308,-4-7 1,2 6 226,-6-6 0,4 6-111,-4-6 0,0 7 322,-6-1-168,-5 2 891,-3 9 1,-8 3-142,-2 10 0,-5 10 66,-5 9 1,-4 4-16,3 1 1,-3-4 264,8-1 0,4-1 69,1 2-486,3-4 0,10-8-335,7-3 1,3-7 107,11-13 1,-1-1 189,11-14 1,-1-4-411,1-5 1,2-5-463,-7 4 0,1-1-497,-6 2 1,0 3 512,1-3 1,-7 4-219,-4 6 0,-9 3-25,-5 6 844,-3 7 0,-2-5 0,0 5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08:26.94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382 148 8122,'0'-20'0,"0"1"0,0 1-262,0 1 0,0 3 356,0-1 0,0 0 297,0 1 0,-1 5-263,-4 4 1,-4 4 117,-5 1 0,-1 1 49,0 4 1,-1 10-73,-4 10 0,-1 4 152,-3 5 0,-4 9-142,3 6 1,-2 6-52,-3-1 0,6 3 80,-1 2 1,7 0-361,-1 0 1,4-7-216,5-3 0,2-3-256,3-2 1,4-2 12,-4-3 0,3-4 255,2-11 1,2-4-619,3-10 1,-2 1 918,7-6 0,-1 0 0,6-5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1:35.66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250 1 7995,'-29'16'495,"0"4"1408,-1 4-1537,7 4 1,-3 3-348,7 3 1,-1-1 86,5 6 1,-3-6 8,4 1 1,-3-5-76,12-4 1,0-4-120,5-6 0,2 0 20,3-1 1,5-4-133,9 0 0,-1-7-859,7 2 0,-1-5 1050,6-5 0,-1-3 0,1-7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1:35.85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336 0 7995,'-30'15'0,"1"-1"55,-1 1 0,1 8 365,0 6 1,-1 2 704,1 9 0,-4 4-626,4 5 0,-1-5-76,16-5 1,-3-8-296,12-2 0,4-6 42,11-8 1,6-7-474,13-3 0,2-3-177,4-2 0,2-7-508,7-3 0,-1-8 532,-4-1 456,3-7 0,-4 3 0,6-7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1:36.0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112 15 7919,'-28'5'1931,"4"0"-2835,-4 0 114,12 1 1397,1-4-409,15 4 1,13-11-30,7 0 0,1-4-199,-2 4 0,-1-2-40,7 2 1,-1 4-409,6-4 0,-6 3 195,1 2 1,-2 0-523,1 0 805,4 0 0,-5 0 0,6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1:36.24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60 7934,'15'-7'28,"0"6"39,-1-4 0,3-2-43,2 2 1,2 0 4,4 5 0,3-5-56,-4 0 1,4 1-116,1 4 0,-4 0-365,-1 0 0,-6-2 507,2-3 0,3 3 0,0-4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1:36.44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1 147 8649,'14'0'159,"3"0"205,2 0 0,4-5-305,7 0 1,6-6-55,3 1 0,8-3-344,2-2 0,0 1 163,-5-1 1,-1 0-88,-4 0 1,-5 2-410,-9 4-147,-4 2 819,-13 7 0,-8 0 0,-8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1:36.6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192 1 7932,'-21'8'309,"5"5"160,-4-3 0,4 3-82,1 2 1,0 1 106,0 4 1,-4 3 101,-1 6 1,6 0-169,4 1 1,7-1-312,-2 1 1,3-3 102,2-2 0,8-6-424,7-9 1,6-3-113,8-7 1,1 0-377,-1 0 1,2-8 51,4-7 1,-4 0-502,3-4 1,-3 1 1140,-2-2 0,1-3 0,-1-6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1:37.12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 59 7944,'0'-10'-1165,"0"0"1679,-6 7-340,4-10 0,-4 10 228,6-7-347,0 7 130,0-4-255,0 7 1,1 0 119,4 0 0,3 0-202,7 0 1,1 5-18,4 0 0,-2 0-129,6-5 298,-6 0 0,17 6 0,-4 3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1:37.7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236 28 7908,'9'-5'62,"1"0"0,0-2 133,5 3 0,6 2-13,3-3 0,6 5 240,4 5 0,-3 3-73,3 7 0,-4 6-127,-6 4 0,-7 9 128,-7 5 0,-9 4-100,-1 1 1,-13 5-237,-11 0 1,-11 6-129,-4-1 1,-10 2-173,-5-3 1,2 1-148,-2-10 0,5 4-1108,-5-9 1435,13-10 0,-1-1 1,12-13-1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1:39.0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471 381 7948,'0'-29'345,"0"0"0,-6 4-73,-4 1 0,-3 11-274,-2-2 1,0 5 80,1 0 1,-8 4 32,-2 6 1,-4 8 92,-1 7 1,-2 6 22,-4 8 1,4 7 224,-3 3 0,5 4-78,4 1 0,-3 0-260,4 0 1,4 0 96,6 0 0,1-6-285,8-4 0,0-3 132,5-1 1,1-9-122,4-6 1,3-7-173,7-8 1,6-2-346,4-3 0,3-5 89,1-9 0,5-11-279,1-9 0,6-3 51,-2-2 1,3-5 277,2 0 1,-1-7 281,-4 2 1,3-8 157,-2-2 0,0 1 0,0 4 0,-11 8 20,-9 7 0,-6 13-58,-4 12 1,-5 9 504,-10 5 0,-5 16-221,-9 9 0,1 13 415,-7 6 1,1 5-276,-6 5 0,3-2 293,2 7 1,-3-5-197,4 5 1,3-7-123,1 2 0,9-3-175,1-2 0,7-5-98,-2 1 1,10-9-198,4-2 1,11-3 145,4-11 1,4 3-716,2-8 1,4-4 339,0-1 0,2-5-1754,-2-5 2092,4-3 0,6-13 0,0-2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1:46.09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279 0 6671,'-9'0'144,"-4"0"1,5 7 28,-6 3 0,-1 9 16,0 6 1,-4 4-52,-1 5 1,-6 4 208,1 6 1,-1 0-59,2 0 0,-1 0-104,10 0 1,-1-6-114,11-4 0,2-9-113,8-6 1,10-4-86,9-5 0,4-4 81,1-6 1,7-1-26,3-4 1,-1-8-1,1-7 1,-1-6-393,1 2 0,-3 1 38,-7-2 1,-4 6-494,-1-6 917,-6 1 0,3 1 0,-6 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08:27.20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45 74 8064,'-10'0'-279,"0"0"1,5 0-55,-4 0 1138,5-7-484,-2 6 0,9-6 147,7 7 0,1 0-59,14 0 1,1-5-153,8 0 0,2-1-346,3 1 1,4 2 122,-4-7 1,-1 5-90,1-5 0,-2 7 71,2-2 1,-3 3-504,-6 2 0,-6 0-575,1 0-516,-7 0 1578,3 0 0,-13 7 0,-1 1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1:46.3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15 162 7825,'-8'2'1081,"3"3"-781,4-4 1,9 6-23,7-7 0,6-2-113,8-3 0,5-1 44,1-4 0,7-3-104,2 3 0,2-8-85,8-2 0,-7 1-190,2 4 0,-5 0-149,-4 1 1,0 4-462,-5 0 0,-8 7 780,-7-2 0,-4 3 0,-1 2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1:53.76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30 131 7928,'0'-29'-10,"0"6"244,0 2-318,0-1 1,7 11 113,3-4 1,-2 10-47,2 0 1,-1 9-1,6 1 0,5 6 88,-1-1 0,3 9 90,-3 6 0,2 4 75,4 6 0,3 9-24,-4 10 1,-1 11-94,1 8 1,-1 14-334,-10-39 0,-1 2 0,-3 7 0,-2 2 287,-1 4 1,-2 1 0,-2 5-1,-1 1-48,2 6 1,-1 0 0,-1 3-1,-2 0-18,0 2 0,-3 0 1,-1-2-1,-3-1-62,-1-6 1,-1-2-1,-3-1 1,-1-1 48,3-3 0,-2-2 0,-3-2 0,-1-1-65,0-6 1,0-1-1,0-4 1,1-3-1,-8 32 1,-4-9 76,4-5 0,2-12-70,3-8 0,2-3 63,3-12 1,-1 2-128,0-11 0,5-2-202,1-8-64,5-4 1,-2-12 1055,6-4-663,0-10 0,0-9 0,0-9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1:55.0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235 395 7942,'9'-14'-487,"2"-1"515,-6 0 1,0 1-415,-5-1 308,6 0 0,-2-4 337,5-1 1,-5 0-34,1 6 1,-4-6 57,-1 0 1,0-4-199,0 4 0,2-6-145,3 2 0,-4 2 37,4 3 1,-3 3 101,-2 1 0,0 5-251,0 0 126,0 7 1,-5-2 188,0 10 0,-6 5-135,1 9 0,-3 11 495,-2 9 0,-1 10-112,-4 5 0,2 5 31,-6 4 1,4 4-227,-4 7 0,1-1-163,-2 1 0,2 4-354,4 1 0,7-3 202,-2-7 0,9-10-740,0-10 1,3-10 396,2-5 1,0-9-1001,0-6 1461,7-9 0,1-10 0,7-8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1:55.2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74 162 7942,'-15'-8'0,"0"0"242,1 3 1,4 3 1098,0-3-1295,7 4 28,-4 1 0,14 0 314,3 0 0,9 0-166,6 0 0,4-2-47,5-3 1,4-3-77,6-7 0,0 0-224,0 1 0,-1-1-459,-4 0 1,2 6 347,-7-1 0,5 2-166,-4-2 0,-1 3 157,-5 7 1,-1 0 244,-4 0 0,11 0 0,-4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1:55.42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265 1 7942,'-10'4'764,"0"1"0,-1 7-448,-9-2 1,2 9-231,-7 6 1,6 9 314,-6 5 0,1 10-45,-6 5 1,3 2-107,2-3 0,11-7-30,9-7 1,3-8-269,2-1 0,3-4-197,7-11 0,0 1-247,9-11 1,4 0 2,2-5 1,3 0-435,1 0 0,0-2 923,1-3 0,6-3 0,1-7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1:55.79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0 141 9457,'17'-2'286,"2"-3"0,-1 2-247,7-7 1,1 1 51,8-6 1,-3 5-258,3 0 1,2 1 139,-1-6 1,-1 2-101,-5 3 1,-6-1-206,-3 6 1,-4 0-555,-1 5 80,-1-7 805,-5 6 0,-3 1 0,-6 8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1:57.46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192 0 7576,'-15'15'-775,"5"0"1259,0-1 1,0 6-85,-4-1 0,-3 8 101,-2-3 0,2 5-129,-2 6 0,3-3-26,1 8 0,2-8-169,3 3 0,3-9-110,7-2 1,2-11 32,3 2 0,8-10-150,7 0 0,11-5-522,-2-5 0,5-5 362,1-10 1,-3 2-701,8-6 0,-3-1 403,2-4 1,2 0 506,-7-1 0,7 1 0,-3-1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1:59.22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148 1 7953,'15'0'0,"-1"0"-267,1 0 0,0 0 97,-1 0 1,3 0 615,2 0 1,-7 6-52,2 4 0,-4 5 66,0 4 1,-3 4-181,-7 6 1,-2 7 69,-3 4 1,-5 2-371,-9 2 1,-3 2 82,-2 3 0,-4-3-32,4 3 1,-4-5-107,-2-5 1,3-3-245,2-7 0,4-1-79,6-4 1,2-2-1056,3-8 99,4-5 1353,6-3 0,6-6 0,3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1:59.40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 0 8476,'-6'8'1073,"4"5"0,-4-4-1166,6 5 1,0 1 183,0 0-148,0-1-865,0 1 759,0 0 0,0-5 163,0-1 0,0-5 0,0 2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2:00.60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206 309 8109,'-14'0'0,"-1"0"0,0-5 62,0 1 1,1-1 203,-1 5 1,5 0 401,0 0-92,1 0 203,1 0-705,-6 0 25,13 0 0,1 0-166,10 0 1,4 0 0,6 0 1,3-2-62,6-3 1,2-3 75,4-7 1,-4 1-86,3-1 0,2-5 62,-2 1 0,-5-1 67,-4 5 1,-7 1-142,2-1 1,-6 0 78,-4 1 1,-3-1-173,-7 0 0,-2 0 60,-3 1 0,-8-1 57,-7 0 1,-6 7 98,2 3 0,-4 4 88,-1 1 0,-2 6 53,-4 4 1,4 11-105,-3 9 1,-2 12 648,2 12 0,-1 5-289,6 4 0,1 0 169,4 5 0,9-1-176,10 2 0,3-7-290,2-13 1,14-8 39,5-17 1,7-4-217,4-11 0,6-2-114,3-7 1,2-8 91,-2-7 0,3-6-679,-3-9 1,4-4 432,1 0 0,-5-7-1234,0 2 1603,-6-4 0,10-7 0,-6-2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08:20.5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59 132 8309,'-15'-5'0,"2"-1"761,3-2 10,-3 4-328,12-2-596,-6 6 95,14 0 1,2 0 261,11 0-420,3 0 126,13 0 1,-3 0 85,6 0 55,0-7 0,3 4-146,-2-7 0,2 5 89,-3-4 1,4 0-629,1 0 0,0-4 251,0 3 0,-6 3 383,-4 2 0,-3-3 0,-2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08:27.77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427 29 8036,'-15'-2'0,"1"-3"69,-1 3 1,0-9 153,1 6 0,-1 2 110,0 8 1,-6 9-119,-4 11 0,-2 4-35,-3 6 1,1 7-29,-1 7 1,1 7 112,0-2 0,1 3-111,3 1 0,4 0-30,6-4 0,7-4-118,3-6 1,4-1-232,1-4 1,5-5-295,0-9 0,8 1 239,1-7 1,1 1-51,5-5 1,-2-7 75,1-3 0,4-4 254,6-1 0,1-13 0,-1-3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2:00.86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74 30 8081,'-23'0'55,"4"0"39,2 0 500,9 7-346,2-6 0,12 11 129,4-7 0,9-1-70,6-4 1,3 0-351,1 0 1,1-1-102,-1-4 0,0 3-132,1-3 1,-2 2-84,-4-2 0,4 4-868,-4-4 1227,4-3 0,1-1 0,1-5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2:01.86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457 0 8991,'9'0'519,"1"0"-388,-7 0 1,11 2-412,-5 3 186,-2-4 0,4 7 3,-6-3 1,5-1 57,-5 5 0,0-4 76,-5 5 1,0-5-91,0 5 0,0-5 80,0 4 0,0-4-35,0 5-10,0 0-9,0 5-25,0-1 1,-2-1 69,-3-3-51,4-3 1,-8-2 16,5 0 59,2-1 0,-6-4-45,3 0 1,3 2 3,-3 3-15,4-3 0,-1 4-10,-3-6-116,4 0 53,-6-6 1,7 2-88,0-5 112,0 5 64,0-9 1,0 10-48,0-7 0,2 7-34,3-2-118,-4-3-268,6 6-255,-7-11 174,0 12 325,0-13 0,1 13 214,4-4 0,-3 2 0,3-2 0,-4 3 0,-1-6 0,0 3 0,0 3 0,5-6 0,0 3-24,0 4 174,-5-12 1,0 9 569,0-5-454,7 5 0,-6-4 310,4 3-75,-3 4-126,-2-6-39,0 7 496,0 0-763,0 7 1,0 1 62,0 7 0,-2-6 17,-3 1 0,4 0-5,-4 5 0,1 6 142,0 3 1,2 4-91,-3 1 1,-3 7 12,-2 4 1,-3 9-57,-2 5 1,-1-2 15,-4 2 1,2 0-189,-6 4 0,6-10 115,-2-4 0,-1-15-177,2 1 1,-3-11 50,3 1 0,2-10-162,-2-5 0,2-4-47,3-1 0,-1 0-15,0 0 0,1-6-50,-1-4 0,0-5-191,1-4 1,-1-4-135,0-7 1,0-1 187,1-3 1,1-4-676,3-6 1116,-3-6 0,5-16 0,-7-9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2:02.07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15 8211,'10'-2'-491,"0"-3"1214,0 4 0,4-6 279,1 7-1087,0 0 1,-2 2-8,-3 3 1,1-2-17,-6 7 0,2-5-427,-3 4 0,-2 1-8,3 5-685,3 0 1228,-6-1 0,11 7 0,-5 2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2:02.48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45 0 8146,'-8'0'-1109,"-1"0"1599,5 0-95,2 0 353,-5 0-102,7 0-599,7 0 0,-1 2 60,4 3 0,-2-4-144,-3 4 0,-3 3 151,3 2 1,-4 3-22,-1 2 1,0 0-19,0-1 0,0 3 27,0 2 1,-1-2-164,-4 2 0,2 2 80,-7-1 1,5 1-161,-5-1 144,7-4 0,-8 5-94,6-6 0,0-5 53,5 0 6,0-7 0,1 3-99,4-6 0,-1 0 117,5 0 1,3-6-362,7-4 0,-1-3 139,7-2 1,-6 1-370,6-1 0,-6-6 183,6-4 0,-5 2 422,4-1 0,-6 6 0,10-16 0,-5 3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2:02.6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0 147 8146,'0'-8'242,"0"-5"1,0 10 666,0-7-713,0 7 0,2-5-16,3 3 1,3 3-189,6-3 0,6-1 71,0 1 1,6-5-65,-2 5 1,-1-5 92,2 5 0,-2-4-656,1 4 1,-1-5-13,-4 5 1,-2 0-882,2 5 1457,-9 0 0,3-7 0,-5-1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2:02.78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259 0 8146,'-23'15'120,"3"0"1,-1-1 210,1 1 1,-4 0 96,4-1 1,-4 6 234,4 0 1,-4-1-363,4-4-116,0 6 1,11-6-317,-1 0 218,7-7 0,3-8-864,9 0 0,6 0 61,5 0 1,-2-2-1036,6-3 1751,-6-3 0,10-13 0,-5-2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2:02.94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162 1 8146,'-14'6'-148,"1"2"2,3 7 0,-3 0 549,3-1 0,-3 8 596,-2 2 1,1 4-222,-1 1 0,0 5-318,0 1 1,7-1-279,3-5 0,4-4 35,1-1 0,6-6-405,4 2 1,3-9-123,2-1 1,6-6-364,4 0 1,-3-2 14,3-2 1,-5 0 657,4 0 0,1 0 0,4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2:04.84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74 44 8263,'-10'0'-1428,"0"0"1669,7 0 1,-9 2 153,7 3 0,-1-2 193,1 7 1,3 0-312,-3 4 0,-1 1-45,1 0 1,0 1-122,5 4 1,0-4 248,0 4-473,0-4 0,7-1 47,2-1 0,0-5-136,0-5 1,1-2-85,5-2 0,5 0-147,-1 0 0,1-5 119,-6 0 1,1-5-58,0 6 1,0-8 183,-1 2 1,-4-1 6,0 1 1,-5-1 323,5 6-82,-7 0 733,3 5-149,-6 0-148,0 0 0,-5 6-158,1 4 1,-1-2 33,5 2 0,0-5-255,0 5 75,0-7 0,6 9-157,4-8 1,-2 1 76,2-5 1,0-1-274,4-4 0,1 2-36,0-7 1,-5 0-44,-1-5 0,0 1-249,0-1 1,3 0 213,-7 1 1,0-3-460,-5-2 1,0 2 49,0-2 682,0 2 0,0-4 0,0-2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2:05.12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74 7914,'15'-9'365,"-5"1"-249,-1 3 0,1 4-33,5-4 1,1-2-152,4 2 1,-4 1-237,4 4 1,-4-5-900,-1 0 1203,0 0 0,-1-2 0,1-1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2:05.2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186 1 8184,'-6'8'6,"-2"5"33,-7-3 0,0 3 365,0 2 0,1 1-91,-1 4 1,-1-2 89,-4 6 1,4-4-125,-4 4 0,10-6-32,5 2 0,-1-4-132,1-1 1,7-7-234,7-3 1,5-4-394,0-1 0,7 0 377,4 0 1,3-6-870,1-4 0,-1-3 1003,-4-2 0,11-6 0,-4-2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08:28.36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103 1 7945,'-14'10'0,"-1"-1"0,0 6 415,1 5 0,0 6-61,5-2 0,-3 6-114,7 4 1,0-3-89,5 3 0,0-3-174,0-1 0,5-7 144,0-4 1,7-4-29,-3-5 0,9-4-287,2-6 1,1 0 161,-1 0 1,1-6-617,4-4 0,2-8 308,-2-2 1,-2-1-233,1 2 0,-4-3 176,4-2 0,-7-2 224,-3 6 1,1 0 160,-5 6 10,-4-1 102,1 7 0,-9 3 123,-3 10 1,2 10 443,-7 9 1,5-1-286,-4 1 1,5 1 210,-1 4 0,4-1-171,1-3 0,6-4-156,4-6 1,3-7-93,2-3 1,6-4-117,4-1 0,2-8-325,3-7 0,-1-1 182,1-8 1,-6-1-556,1-4 0,-3-1 314,3 1 1,-4-1-675,-6 1 1,-2 0 997,-3-1 0,3 1 0,-5-1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2:06.48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221 507 8045,'15'-28'-193,"0"3"0,-1-1 230,1 7 1,0-7-2,-1 1 0,0-1 62,-5 1 0,3-1-95,-7 7 0,0-6 13,-5 6 0,0-1 111,0 5 0,-7 7-85,-3 3 1,-3 4 87,-2 1 0,-4 3 7,-1 7 0,-4 6 191,4 13 0,-6 1-58,2-1 1,-3 6 6,3-1 0,-2 7-57,6-2 0,1-3-13,4-2 1,2-3 5,3-2 0,-1-4-292,6-1 1,0-10-28,5 0 1,8-9-95,7 0 0,6-11-76,8-9 0,7-13-262,3-11 0,2-4 194,-2-1 0,4-1 82,-4-4 1,2 1-133,-2-6 1,2 7 43,-7-2 1,-4 3 172,-6 2 0,-6 8-72,2 7 333,-11 6 1,-4 16-12,-10 7 1,-3 13 235,-6 12 1,-1 4 79,0 6 1,1 4-202,-1 10 1,-2-2 718,-2 7 0,4-7-341,1 2 1,-1-3 70,5-2 0,3-1-332,3-4 1,2-5-422,2-9 1,8-4 19,7-6 1,1-7-294,9-3 0,-6-10 117,6-5 1,1-10-340,8-4 1,-3-5 610,3-6 0,4-2 0,0-7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2:06.67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16 118 8181,'-7'8'1188,"5"-2"-936,-4-6 0,7 0 41,4 0 1,8-5 129,7 1 0,5-6-344,-6 5 0,7-7 110,-1 3 1,3 0-601,1 0 0,0 0 274,1 0 1,-1-3-926,0 7 0,-4-4 1062,-1 4 0,-6-7 0,4 4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2:06.86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308 0 8181,'-23'0'624,"-5"7"185,4 3 1,3 3-296,1 1 0,-3 3-37,-1 2 0,-3 11-16,3 9 0,-2-1-158,6 1 1,1 3-11,4 2 1,7 2-50,3-12 1,11-6-461,9-8 0,1-6 0,9-4 0,4-3-312,6-7 0,1-2-732,-2-3 0,-2-5 608,8-9 1,-6 1-595,5-7 1246,-6 7 0,9-9 0,-4 4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2:21.41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58 119 8215,'-15'-7'0,"0"-3"0,1-3 0,5 3-316,5 1 0,4 5 178,4-1 0,5-1 265,5 1 0,8-5-134,2 5 0,4-5 230,1 6 0,2-6-270,4 5 1,-4 0-68,3 5 1,-3 0-254,-2 0 1,1 0 366,-1 0 0,-6 6 0,-2 3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2:21.57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38 192 8232,'-15'8'675,"1"-1"-633,6-7 0,8 0 30,9 0 0,11-7-82,4-3 0,11-5 48,4-4 0,3 3-483,3-4 1,-1-1 246,0 1 0,5 1 198,0 4 0,0-6 0,-5-2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2:22.01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955 81 8206,'0'-21'214,"0"4"93,0-2 1,0 7-190,0 3 0,-1 7-234,-4 2 1,2 13 245,-7 11 1,0 12 122,-5 9 1,1 7 98,-1 11 0,-5 4-163,1 7 1,-1 9-375,5 10 0,1 4 238,6-44 1,1 1-1,0 2 1,-1 0 44,1 0 0,0 0 0,-1 3 0,1 0-54,0 2 1,-1 0 0,-1-7-1,-1-2 93,0 1 0,0-3 0,-16 40-135,1-11 1,-4-8 161,-5-12 1,3-10-93,-4-10 1,0-4 73,0-16 1,-6 1 0,2-5 1,2-2-405,-3-3 0,8-4 176,-3-6 0,4-3-316,2-7 0,1-1 34,4-14 1,-2-6-233,6-8 0,0-10 595,6-5 0,6-10 0,1-3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2:22.5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103 339 8121,'-20'8'0,"-1"-3"0,-2-3-472,5-2 138,4 0 739,7 0 0,9-2 50,3-3 1,9 2-53,11-7 0,9-1-111,5-9 0,10 2-214,5-6 1,3-1-1,2-4 1,5 4-78,0 1 1,-1 1-118,-4-2 0,-7-1-378,-3 7 0,-4 1-426,-6 8 0,-3-2 920,-7 7 0,0-6 0,1 3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2:22.91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382 0 8119,'8'0'0,"6"7"330,-6 1-234,0 7 1,-2 6 96,-6 4 497,0 2-346,0 3 1,-6 6 113,-4 3-460,-3-3 169,-2 6 0,1-11-70,-1 4-53,7-11 0,-5-3-138,3-6 0,2-2 82,-2-3 1,5-4-215,-5-6 1,5-1 115,-4-4 1,-1-8-363,-5-7 1,0-1 189,1 1 1,-1-2-224,0-8 0,-4 6 175,-1-1 1,0 7 182,6-1 1,-3 4 111,-2 5 1,2 4 353,-2 6 0,4 6 331,5 4 1,-1 8-351,6 1 1,0 8 185,5-3 0,2-1-125,3 1 1,4-7-4,11-2 0,5-2-157,9-9 1,-1-5-153,6-9 1,-5-10-374,5-4 0,-1-4 168,1-1 1,2-1-694,-7 1 0,0 0 404,-4-1 1,-7 1-423,-4-1 1,-4 8 866,-5 2 0,-4 4 0,-6 1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2:23.28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1 383 8183,'0'-15'0,"1"2"77,4 3 0,-1-3 79,5 4 1,-4-4-166,5-2 0,2 5 32,7 0 1,-1 0-177,7-4 1,4-6-14,5 1 0,6-6 186,-6 5 1,5-6-446,-5 2 0,1 1 84,-6-2 341,-6 7 0,-2-9 0,-6 4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2:23.42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118 0 8183,'-14'7'0,"0"1"0,5 7 0,-3 1 134,7 4 1,-6 3 82,1 6 0,2 7 109,-2 3 1,5-1-238,-5 1 1,7-6-157,-2 1 1,4-3-373,1-2 1,0-6 268,0-3 1,6-4-542,4-1 711,3 0 0,8-7 0,2-2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08:28.59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103 0 7945,'9'0'248,"9"0"178,-4 0 1,6 2-40,-1 3-14,-2 3-131,10 13 0,-4 3 90,7 11 105,-7 2-191,4 14 0,-15 1-76,3 7-85,-11 0 1,8 0 93,-7-1 0,-2 4-131,-8-3 0,-3 2-47,-7-12 0,-6 1 82,-3-1 1,-9-5-541,-1 0 0,-1-6 244,6-9 1,-1-1-642,1-3 1,1-4 57,4-6 796,-4-7 0,12 5 0,-6-5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2:23.82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324 1 6672,'0'8'446,"0"5"-86,0-5 0,0 8 121,0 4 187,0-4-348,0 19 1,0-11 99,0 10-268,0 4 0,5-2-262,0 3 1,0-3 117,-5-7 1,4-1-26,1-3 0,2-6 164,-2-9-409,-4 3 1,6-13 131,-7 0 0,-2-6-379,-3-9 1,-3 0 125,-6 0 0,-3-6-31,-2-3 0,-3-2 247,-2 1 1,-4-3 121,4 4 0,1 1 125,-2-2 0,2 8-72,-1-3 0,3 5 649,6 5 0,-1 4-143,-4 6 1,10 2 72,0 2 0,2 9-219,3 7 1,0 1-131,5-1 0,7-5-338,3-1 0,9-1 120,6-8 0,-1 0-173,6-5 1,-4 0 17,8 0 0,4-8-771,1-7 0,-1 1 73,1-6 833,-7 4 0,11-6 0,-6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2:50.76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442 45 8160,'0'-15'24,"0"5"1,-2 2 365,-3 1-87,4 3-225,-12 4 21,4 13 1,-5 3 264,-1 13-345,-6 7 170,4 8 1,-10 9 2,2 5 0,-3 1-5,-1 0 0,0 6-839,-1 4 799,-6 3 1,10-5-43,-3-4 1,9-7-129,1-2 1,4-10-179,5 5 0,-1-15 117,6 1 1,0-4-398,5-7 1,0-3-100,0-1 126,0-10 0,6-4 640,4-6 1,10-13 0,3-3-1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2:50.95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28 147 8185,'-7'-14'-643,"6"5"1551,-12 3-663,11 6 1,-3 0-119,10 0 0,3 0-159,7 0 0,8-7-95,6-2 1,2 0 8,8 0 1,1-1-194,4-5 0,0 0-195,0 1 0,-7 1 215,-2 3 0,-6 3 291,-4 7 0,-4 7 0,-6 1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2:51.12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103 118 8185,'-22'0'955,"2"0"0,-1 5 275,1 0-614,7-1-341,6-4 1,16 0 1,5 0 0,8 0-165,7 0 1,9-1-222,6-4 0,1-3-45,9-7 1,-6 0-361,1 1 1,1-1-537,-1 0 1,-1 2 407,-9 3 1,-3-1 641,-7 6 0,1 0 0,-1 5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2:53.86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471 74 8055,'-8'-15'-364,"-5"0"1,11 6 79,-3-1 535,-3 7 1,1-6-177,-2 4 1,-5 4-2,5-4 1,1 3-5,-2 2 0,0 0 5,-5 0 1,5 5 71,1 0 1,-1 11-67,-5-1 0,0 5 82,1-1 1,1-1-108,3 7 1,-2-7 2,8 1 1,-6 3-17,5-3 0,0 1 22,5-6-250,0 1 1,6-7 64,4-3 0,3-3-152,2-2 0,5-7 51,-1-2 1,6-6-4,-6-5 0,3 4 65,-3-4 0,-3 4 169,4 1 0,-8 1-62,-3-1 1,-1 5-7,2 0 204,-3 7 0,-7-2-43,0 10 0,-7 3 73,-3 7 1,-3 6-31,-1 4 1,-6 7 120,1 3 1,-6 4 31,5-5 1,-4 7 66,4-2 1,-6 4-117,2 1 0,-2-5-19,1 0 1,-3 0-172,4 5 1,1-6 128,-2-4 1,7-9-274,-1-6 1,7-4 80,3-5-59,-1-4 0,-3-12-10,3-4 0,3-5-7,7-4 1,0-6 81,0-9 1,2 1-10,3-6 0,3 2-113,7-3 0,1-2 86,4 3 1,-2 1-101,6-1 1,2 6 66,9-1 1,-3 3-169,8 1 0,-6 6-18,5-1 1,-5 8-139,6-3 0,-3 4-315,2 1 0,-8 7 705,-6 3 0,-1-3 0,6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2:55.5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426 28 8148,'-9'-8'-64,"-1"3"1,5 2 92,-5-2 0,0 3 193,-4-3 1,-1 5 10,0 5 0,-1 3-29,-4 7 1,4 6 6,-4 4 1,-3 2 15,-1 3 0,-1 6-29,-4 3 1,8 8-15,-9 2 0,6 5-56,-1-5 1,-1 5-145,7-5 1,6-5-27,8-5 1,3-8 145,2-1 0,2-2-401,3-9 0,9-1 133,11-8 1,3-4-225,1-6 1,0 0 63,1 0 1,1 0-89,3 0 1,-3-6 52,3-4 0,-3-3-48,-1-2 0,-1 2 30,1 3 0,-3-3 377,-2 4 0,1-9 0,-6-2 0,6 0 0,-3 6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2:56.76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 89 7992,'-9'-8'-1620,"1"1"2013,3 7-89,4 0-51,-6 0-39,7 0 194,0 0-206,0 7 39,0-6-29,0 12 109,0-11-102,0 11 116,0-11-96,0 4-8,0 1-53,0-5-2,0 11 42,0-5-125,0 6 0,0 1 155,0 0 1,0 0-133,0-1 1,0 1 37,0 0 1,0-1-18,0 1 1,0 1-82,0 4 1,2-4 16,3 4 0,-2-9-147,7-1 0,-5 0 128,5 5-298,-1-1 9,6-6 0,0 4 84,-1-7 1,-4 0-118,0-5 0,0-5 48,5 0 1,-1-7-30,1 3 0,0-9-11,-1-2 0,1-4-67,0 4 0,-5-6 153,-1 1 1,-1 3 172,2-3 1,2 7 159,-7-2 0,0 4-12,-5 1 339,0 7-204,0 2-50,-7 25 1,0-6 47,-2 17 1,-3 1 127,7 3 1,0 5-132,5-4 0,0-1-72,0-5 0,7-1-169,3-3 0,4 1 72,6-7 1,3-6-176,6-8 1,2-3 88,4-2 0,-3-12-56,8-2 1,-8-11-23,2 1 1,-4-11-136,-6-4 0,3-2-92,-8 2 0,1-3 101,-6 3 1,-5 3-83,-5 1 1,3-1 97,-2 2 0,-5 6-193,-5 9 0,-6 4-36,1 5 1,-8 4 34,-2 6 0,1 0-44,4 0 0,0 5-536,1 0 940,5 6 0,-4-3 0,5 7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2:57.00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295 14 8083,'9'-2'286,"1"-3"0,0 4 460,5-4 0,1 5-243,4 5 0,-2 11-45,6 13 0,-4 4-22,4 11 0,-6-1-134,2 11 1,1-1-248,-1 6 1,-6 0 62,-4 0 1,-7 0-157,2-1 1,-10-4 11,-4 0 1,-13-6-112,-7 1 1,-7-9 147,-8 0 0,-2-6-70,-3 5 0,4-11-669,-4 1 0,4-9 354,6-1 0,-2-2-2051,7-2 2425,6-7 0,1-2 0,4-6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3:04.56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74 0 8038,'-15'0'165,"5"0"-511,0 0 0,5 0 80,-4 0 1,4 2 490,-5 3 143,7-4 1,-4 8-29,7-5-567,0-2 212,0 5 1,0-6-698,0 4 257,0-3 455,7 4 0,1-6 0,6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3:05.11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265 529 8129,'9'-14'0,"-5"-1"-532,5-6 0,-1 3 243,6-7 0,3 6 271,2-6 1,-1 1 48,7-6 1,-1-6 114,6-3 0,-2 2-80,-4-3 0,1 8 124,-11-3 1,-1 6 15,-8 5 0,-5-1-101,0 10 0,-3-1 310,-12 11 0,4 0-58,-9 5 0,-3 2-28,-1 3 0,-4 9 5,-1 11 0,-1 9 100,1 5 1,-1 9-115,1 1 1,0 8-28,-1 2 1,-1 3-169,-3 11 1,8-2-84,-4 7 1,6-3-237,-1-1 0,4-6 174,6 1 0,7-10-718,3-6 0,4-8 97,1-16 0,0-6-224,0-4 1,1-9 321,4-5 1,-3-5-109,3-5 1,-4-8 650,-1-6 0,7-21 0,1 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08:37.56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457 0 8041,'-10'10'487,"0"0"1,0 6-231,-4 9 1,-8 4-16,-2 5 1,-4 10-134,-1 10 1,-7 3 26,-3 2 0,3-6-209,1-4 0,6-5 119,4-5 0,4-3-481,6-7 1,1-8-559,-1-6 287,7 0 1,0-14 226,3 4 479,3-3 0,-11-15 0,5-3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3:05.27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14 191 8125,'-2'-14'508,"-3"-1"0,4 5-285,-4 0 1,5 7-176,5-2 1,5 4 345,9 1 0,2 0-96,4 0 0,9-2 47,0-3 0,7 3-243,3-3 0,5-3-322,0-2 1,7 2-119,-2-1 0,-4 0-375,-1 0 1,2-5-303,-2 5 1,-2-3 1014,-7 2 0,2-3 0,-4 5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3:06.06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44 45 6638,'-10'0'-603,"1"0"603,5 0 0,-2 0 0,4 0 0,-3 0 0,4-2 0,-4-3 0,3 4 0,2-6 0,0 7 0,0 0 0,7 0 0,-6-2 0,4-2 0,-3 2 0,-2-5 0,0 7 0,0 0 0,6-6 0,3-2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3:06.38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265 1 8145,'-15'0'-230,"1"0"234,5 0 0,-4 1 271,3 4-64,-3-3 0,-1 11 66,-1-3 1,-1 3-1,-4 1 1,4 8-3,-4 2 1,-1 4-35,1 1 0,1 1-182,4-1 0,7-4 146,3-1 1,3-1-741,2 1 360,0-2 0,9-9-52,5-4 1,3 3-172,7-7 1,-4-2 397,4-8 0,7-10 0,7-7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3:06.56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44 162 7991,'-15'0'1930,"1"0"-3218,6 0 966,1 0 0,10 0 410,7 0 0,6-5-118,14 0 0,1-11-31,3 1 1,4-3-318,6 3 0,-2 1 104,-3-1 1,-3 0 273,-6 0 0,-1 1 0,1-1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3:06.75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219 1 7991,'-21'14'0,"5"-4"82,-4 0 1,2 6-144,-1 9 1,1 2 433,-7 3 1,6 4-34,-6 0 0,12 6-175,-2-6 0,10 0-70,0-4 1,5-8 14,5-2 0,4-8-212,5-3 1,7-5 71,4 0 1,3-2-364,1-2 0,1-2 194,-1-2 0,0-5-502,1-5 1,2-1-320,-2 0 1020,2 1 0,-2-1 0,7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3:07.00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295 1 8257,'10'1'864,"0"4"0,-6 5-22,6 10 0,0 9-372,5 10 1,-1 5-138,1 5 1,-5 4-199,0 5 1,-7 6 50,2 0 1,-5 0-237,-5-6 0,-8 1-92,-7 0 1,-11-2-187,2-3 0,-5-10-625,-1-10 0,3-3 464,-8-1 0,8-7-304,-2-4 0,4-4 793,6-5 0,-4-4 0,5-6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3:07.88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 16 7789,'-8'0'1173,"-5"0"-719,11 0-157,-5 0 17,7 0-375,0 0-207,7 0 0,-4 0 122,7 0 1,-7-2-39,2-3 9,-3 3 1,-2-4-77,0 6-326,0 0 1,0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3:08.23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155 397 8115,'10'-4'-64,"0"-1"1,-5-5-115,5 5 1,-1-5 476,6 5 0,6-6-100,4 1 1,4-5-188,6-4 0,2-1-51,7-9 0,5 3-4,0-9 1,-6 4-12,-9 2 1,-10-1-93,-4 1 0,-10 6 136,-5 4 0,-12 4-19,-7 5 1,-9 4 162,-12 6 1,-2 1-109,-7 4 0,-5 5 506,0 9 0,-5 4-102,5 7 1,-5 7 52,5 7 0,2 2 64,7 8 0,6 0 314,10 5 1,4 0-653,10-1 1,12-7 28,12-7 0,16-6-482,14-9 0,13-13 226,12-6 1,4-8-900,6-7 1,-3-10 304,8-9 1,-3-11-821,3-4 1,1 2 1431,-7-3 0,7-2 0,-5-5 0,-3-1 0,-5-1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3:09.08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500 1 8066,'-5'10'115,"0"0"1,-1-1-3,1 6 0,-2 5 317,-3-1 1,-3 7-105,4-1 0,-4 4-137,-2 6 1,0-4-27,0 3 0,1-3-18,-1-2 0,-5 1-87,1-1 1,-2 1 137,1-1 0,2-6-312,-6-4 1,6-4 59,-2-5 0,-1 1-322,1-6 0,-1 0 11,1-5 0,4-1-151,-4-4 0,6-4 103,4-5 1,-3-7-67,3-4 0,4-9-289,1-5 770,3-4 0,-5-14 0,-1-4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3:09.29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 8094,'9'0'152,"1"0"1,-7 6 55,2 4 0,-3 3-52,-2 2 0,0 6-114,0 3 0,5-1-149,0 2 0,0-6-251,-5 6 1,5-6 22,-1 6 0,3-7 335,-2 1 0,-3-2 0,4-3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08:37.74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8096,'0'10'0,"0"0"709,0-7-325,0 10 1,0 0 88,0 7-78,0 6-124,0 4 0,2 2-51,3 7 0,-2-1-15,7 1 1,0-3-200,4-6 70,1-1 0,0 0-14,-1 1 1,3-6-156,2 1 0,-2-7-978,2 1 1,3-2 166,-3-3 904,1 1 0,1 0 0,2-1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3:09.52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 30 8174,'-8'-7'1861,"1"6"-1659,7-6 0,12 7 57,3 0 0,9 0-227,1 0 1,9-5-140,5 0 0,3 0-205,3 5 0,-1 0-621,0 0 0,0 0 214,0 0 719,-6 0 0,11 7 0,-4 1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3:09.97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112 45 8107,'0'-9'0,"0"-4"645,0 4 17,0 2-419,0 0 1,1 7-193,4 0 0,-2 0-33,7 0 0,-5 2 37,5 3 1,-5 3-282,5 7 0,-2-5 162,2-1 0,1 1-68,-6 5 0,0 0 12,-5-1 1,0 1-13,0 0 1,0 1 195,0 4 1,-7-2-3,-3 6 0,-4-4 175,-6 4 0,4-4-61,-4 4 1,-1-4 51,1 4 0,1-6-70,4 2 0,5-9-156,1-1 0,4-2 119,-5 2-195,7-3 1,3-7-77,9 0 1,6-2-389,5-3 1,3-3-541,6-7 1,0 1 1077,1-1 0,6-13 0,1-3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3:10.14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16 177 8107,'-7'-8'879,"5"-6"-412,-4 13 1,12-7-105,4 3 1,7 1-536,7-5 1,2 4 94,13-5 0,1 0-82,4-5 1,-2 1-108,-3-1 0,4 0-268,-4 1 1,-8 4-189,-2 0 0,-14 7-1,0-2 723,-10 3 0,1 2 0,-12 0 0,-2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3:10.2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250 0 8101,'-14'5'-26,"-1"0"0,-5 6 28,1-1 1,-6 5 468,6 4 0,-3-1-49,3 7 0,1-1-10,-7 6 0,7-1-122,-1 1 0,9-3-282,5-2 0,3 1-20,2-6 1,2-6-44,3-4 1,3-7-135,7 2 1,6-5-545,4-5 0,2-3 733,3-7 0,6-12 0,1-4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3:10.4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60 0 8101,'-15'13'371,"0"-3"0,7 3-40,3-3 0,-1 8-139,1 2 0,0 4-2,5-4 0,2 4-65,3-4 1,8-1-96,6-4 0,7-7-273,-1-3 1,4-3-149,5-2 1,4 0 266,6 0 0,-5-7-1511,1-3 1635,5 4 0,1-14 0,5 4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3:11.38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0 6157,'0'8'0,"0"-1"0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3:11.97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30 192 7991,'0'-10'-493,"0"0"539,0 1 0,5-6-524,0 0 382,0 0 0,-5 1 310,0-1 108,0 7 287,0-5-329,0 11 1,0-3 227,0 10 1,-5 10 160,0 9 1,-5 6-221,5 4 0,-1 4-177,1 6 0,3-2-46,-3-3 0,4 4-179,1-4 0,1-3-5,4-2 0,3-4 19,7-6 0,1-3-15,4-6 0,-2-7-343,6-3 0,-4-5-238,5-5 0,-3-4 256,3-11 1,1-1-189,-6-4 0,-2-3 143,-9 4 0,3-2 140,-7 1 1,5-1 84,-6 7 1,1 4 181,-5 5 79,0 7 229,-6-4 1,3 15 145,-7 7 0,6 0-202,0 4 0,2-2-2,2-3 1,5 1-76,0 0 0,6-5-226,-1-1 0,8-5 92,2 1 1,1-4-121,-2-1 1,-1-5-28,7 0 0,-2-11-219,1 1 0,-3-4-104,-6-1 0,1 2 150,4-6 1,-9 1-234,4-2 1,-5-2 142,0 2 1,-4-3-308,-6-1 1,0 0 121,0-1 1,0 6-62,0-1 1,-1 7 39,-4-1 492,-3 2 0,-7 3 0,0-1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3:12.65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 59 7978,'-15'0'467,"7"0"100,2 0-215,6 0 1,6 0-125,4 0 0,10 0-117,4 0 0,4 0 54,1 0 0,2-5-327,4 0 1,-4-1-193,3 1 1,-3 3-272,-2-3 0,-1-1 371,-3 1 254,2 0 0,-10-2 0,4-1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3:12.84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162 1 7978,'-12'8'261,"-2"-3"1,-4 3-105,3 2 1,0 3 556,1 2 0,-1 6-236,0 3 1,1 2-114,-1-1 1,7 3-227,3-4 1,3-3-203,2-1 1,7-9 22,3-1 1,9-6-209,6 0 1,2-4-55,3-4 0,-1-3 203,1-3 0,-1-3-754,0 3 1,-1-3 322,-3-1 0,1 4 530,-7 0 0,7 0 0,-3-5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3:13.44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440 404 8050,'9'-23'553,"1"4"0,-2 7-535,2 3 1,-2 0 99,-3 0 0,-3-4-55,3 3 0,-4 2 107,-1-2 1,-1 5-364,-4-5 1,2 5 88,-7-5 0,-2 2-55,-7-2 0,1 4 268,-7 6 1,6 0 81,-6 0 0,1 2 119,-6 2 0,1 5-29,0 5 1,-1 9-8,1 7 1,-1 1 9,1 8 1,0 5-21,-1 5 0,7 0-181,4-5 0,4-2-217,5-2 0,5-9 39,10-7 1,10-12-315,9-3 0,11-7-478,4-7 0,5-16 361,5-13 1,8-12-122,7-3 1,1-7 220,-1 2 1,-2-8 227,7-1 0,-9-6 198,-1 5 0,-10 7 0,-15 8 0,-8 12-255,-16 7 255,-3 7 0,-16 17 315,-5 6 0,-4 8-67,-12 12 0,4 7 200,-8 8 1,1 6-121,-1-2 1,3 8 771,-3 2 1,4 7-431,6-2 1,2-2 19,8 2 0,1 0-495,3 4 0,3-2-4,7-7 0,12-7-637,2-12 0,11-7 366,-1-4 0,9-9-316,1-5 1,7-7 213,-2-7 1,-1-5 181,1-15 0,0-4 0,6-11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08:39.28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574 59 8139,'5'-15'0,"0"1"0,0 4 188,-5 0 361,0 7-412,0-4 1,-7 11 78,-3 5 1,-4 9 50,-6 17 1,-3 2-13,-6 7 1,-2 9 131,-3 5 0,1 3-166,-6 7 1,4 6-194,-4 4 1,2 7-76,-3-1 1,0-4 101,5-2 0,6-5-491,4-4 0,7 1 233,-1-6 1,7-7-549,3-8 1,5-6 352,-1-9 1,4-1-1004,1-14 865,0-6 1,5-10 535,0-12 0,6-8 0,-3-12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3:13.61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28 60 8025,'-15'-7'397,"7"5"0,3-4-181,10 6 1,3 2-113,7 2 1,6-2-289,4 3 0,3-3 124,1-2 1,5 0-340,1 0 0,1-5-128,-2 0 1,-3-5-530,3 5 1056,-9-6 0,2 3 0,-4-7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3:13.77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261 1 8005,'-14'8'231,"-6"5"57,1-3 0,-3 4 38,3 6 1,-3 3 377,-2 6 0,-4 7-297,4 3 0,2 9-128,3 1 0,4-7-393,5-7 0,7-6 128,13-5 1,1-4-119,14-10 1,1-4-190,8-6 1,-3-1-213,4-4 0,2-3 191,2-7 314,-3-6 0,0 4 0,-6-4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3:15.4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15 133 7791,'-8'0'491,"1"-6"563,7 4-683,0-5 0,2 7-246,3 0 1,5-1 84,9-4 1,-1 2-185,7-7 0,-1 5-60,6-5 0,4 5-210,0-5 0,5 1-596,-4-6 0,4 2 840,-5 3 0,7-3 0,-3 5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3:15.66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116 147 8107,'-15'0'0,"-4"0"297,-1 0 0,0 0-171,6 0 0,4 0 354,0 0-440,7 0 0,-2-5-60,10 0 0,5-1-131,9 1 0,4-3 71,7-7 0,6 0-315,3 1 0,-2 4 117,2 0 1,1 2-625,4-2 902,0-3 0,0 5 0,0-7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3:16.49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44 43 8001,'-14'-7'1514,"-1"5"-1047,7-4-831,1 6 273,7 0 1,7 0-63,3 0 231,9 6 0,4-4-40,7 3 1,1-3-137,3-2 1,3 0 32,8 0 0,-6-5 78,0 0 1,-1-5-529,1 5 0,-2-2 224,-2 3 1,-11 2 290,1-3 0,-14 10 0,-4 3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3:16.65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44 133 8001,'-9'0'278,"-1"0"-440,0 0-374,2 0 664,1 0-174,20 0 0,4 0-98,12 0 0,2-1 89,4-4 0,-3 1-210,7-5 0,-1-3 30,1-7 0,2 2 235,-7-2 0,7-4 0,-3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3:16.85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397 1 8001,'-21'6'0,"0"2"403,-4 7 0,-1 8-37,7 6 1,-8 9-7,3 11 0,-4 10-134,-1 9 1,1 2 133,4-1 1,-3 1-188,8-6 0,-6-2-152,6-8 0,4-5-6,5-10 1,7 2-153,-2-7 0,3-1-622,2-9 1,0 2 387,0-6 0,7-2-208,3-8 0,4 1 579,6-6 0,3 7 0,6-4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3:24.76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736 59 7930,'-7'-14'-440,"-3"-1"388,4 7 1,-7-4 177,3 8 0,-3-1-36,-2 5 845,0 0-568,-6 0 0,3 6 37,-6 4 1,6 10 15,-2 4 0,-1 1 1,1 4 1,-4 4-151,4 11 0,-4 1-195,4 4 0,-4 10 130,4 10 0,-6 3-175,1 1 1,4-1-161,1-3 1,4-6-337,1-9 0,1 0 118,-1-10 1,0-5-303,1-14 0,-1-4 20,0-6 1,-1-2 236,-4-3 0,4-4-127,-4-6 0,4-1-202,1-4 721,1-10 0,-8-21 0,0-10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3:24.97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57 74 8085,'-14'9'0,"4"-1"176,0-3-57,7 3 0,-9 6 69,7 1 0,2 0 343,8 0 1,10-6-175,9 1-32,4-7-150,8-3 1,3-8 260,10-6-231,-3-8 1,11-1-225,-3-6 0,-2 6-244,2 4 1,-6 2-726,1 3 0,-5 5 988,-5 4 0,-3 4 0,-7 1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3:26.24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293 28 8008,'-7'-9'-15,"-2"-1"1,-4 7 164,-2-2 1,5 5 76,0 5 0,-4 3 34,-6 6 0,-5 8-14,6 2 0,-6 6 122,6 4 0,-2 5-85,1 10 1,4-2-3,-4 7 0,9-5-40,1 5 0,7-6-250,-2 1 0,5-10-204,5-5 1,3-3-251,6-1 1,6-8 90,0-2 0,4-4-388,-4-1 0,6-7-159,-2-3 0,2-3 918,-1-2 0,3 0 0,-5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08:39.50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 44 8300,'-9'-14'1039,"3"6"-1213,-1-6 203,6 13 0,-4-6 150,10 7 1,3 0 15,7 0 0,1 0-132,3 0 1,4 2-16,7 3 0,1-4 18,3 4 1,2-3-339,3-2 0,4 0 122,-4 0 0,2-5-515,-2 0 0,-3 0 161,-7 5 1,-6 0 503,-3 0 0,-4 7 0,-1 1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3:26.59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102 1 8008,'-15'0'0,"1"7"0,-1 2 0,5 6 294,0 5 1,2-2 16,-2 6 0,2-1 44,3 1 0,4 4-185,-4-3 0,5-4-49,5-1 0,3-4-195,7-1 0,-1-2 112,1-4 0,5-2-100,-1-7 0,2 0 104,-1 0 1,1-7-293,4-2 0,1-4-43,-6-2 0,4 0-21,-4 0 0,-1-3 136,-4 4 0,-5-4-24,0 8 500,-7 4-226,3-1 1,-6 14 48,0 2 1,-1 4-28,-4 2 1,3 5 251,-3-1 1,4 1-57,1-5 1,1-1 79,4 1 0,5-2-241,10-3 0,-2-4-50,6-6 1,1-11-210,4-4 0,-1-8 66,-4 4 0,2-7-110,-6 1 1,4-3 42,-4-1 1,-2 6-435,-8 4 0,1 2-519,-6 2-117,0 1 1201,-5 6 0,-7-5 0,-1 4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3:44.79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177 119 8041,'0'-17'99,"0"-2"0,0 2 173,0-2 0,1 7-115,4 2 1,4 2 87,5-1 1,3 2-27,2 7 1,-1 3 25,7 7 1,-3 1-143,3 14 0,-4 6 127,-6 8 1,-2 9-247,-3 1 103,-4 13-76,-6-8 0,-6 13-47,-4-4 1,-10-2 126,-4 2 1,-6-1 34,-4 2 1,3-10-280,-3 0 1,3-15 71,1-10 0,1-2-490,0-13 1,6-2 245,3-12 0,5-2-546,6-3 1,-3-8 870,7-6 0,0-8 0,5 5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3:45.33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492 22 8028,'0'-15'-23,"0"9"-120,0 6 0,-3 14 619,-7 16 0,-6 7-180,-14 12 0,-7 10-173,-8 10 1,-5 4-583,-9 6 1,7-6 509,3 1 0,6-9-145,9-11 0,3-15 268,16-10-563,-3-16 0,18-1 143,0-17 1,2-10-304,8-9 1,0-4 177,4-1 0,-4-2 371,0-4 0,-2-7 0,2-7 0,3-7 0,-5 4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3:45.44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30 7861,'9'-13'-584,"1"4"459,-7 2 0,10 9 953,-3 3 0,-2 9-259,2 11 1,-5 4-117,5 5 0,-2 2-289,2 4 1,3 0-195,-3-5 1,3 4-665,2-5 0,4 4 450,1-9 0,-1 2-654,-4-11 898,6-1 0,-4 3 0,4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3:47.33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88 1 8119,'-14'0'0,"-1"0"965,0 0-462,1 0 0,1 6-212,3 4 1,3-2-242,7 2 0,8-5 155,7 5 0,1-7-272,9 2 1,4-3 111,6-2 1,1-2-36,-2-3 1,2 2-17,3-7 1,-3 5-667,-7-5 0,-1 7 42,-3-2 0,1 4-903,-7 1 1533,-6 0 0,-6 13 0,-7 3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3:47.50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72 118 8119,'-15'8'0,"0"-2"397,1-6 1,4 0-23,0 0 1,7 2-255,-2 3 0,10-3 93,5 2 1,4-2-144,6-2 1,9 0 106,11 0 0,-3-2-501,2-2 0,5-5-35,5-5 0,-4 1-244,-6 3 0,-2-3 12,3 3 0,-5-3-326,-5-2 916,-7 0 0,4 1 0,-4-1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3:47.72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574 0 8119,'-23'0'0,"2"0"436,0 0 1,3 2-30,-7 3 1,6 11 63,-6 14 1,1 12-161,-6 12 1,1 5 172,0 5 0,-1 7-1121,1 8 1059,-1-1-152,1-4 1,4-2-232,1-4 0,1 2 22,-1-6 0,-3-7-789,8-8 383,-1-3 340,12-9 0,-3-1-1375,6-6 626,0-7 488,5-2 0,2-6-763,2-1 1623,5-6-1075,5-1 0,8-7-214,2 0 0,5-7 695,6-2 0,-4-11 0,11-3 0,-4-6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3:48.22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309 236 8119,'0'-15'-123,"0"6"-75,0-1 1,0 0 259,0-5 1,0 1 362,0-1-204,0 0-124,0 1 1,0-6 155,0 0 0,0 1-289,0 4 117,0 7 145,0-5 7,-6 11-123,-2-4 68,-1 6 0,-4 1 199,3 4 1,-7 5-108,-3 10 1,-1 4 59,1 10 0,4-3 116,-4 4-195,4-4 1,3-2-345,3 1 1,-1-8 126,6-2-523,0-4 294,11-7 126,9-3 0,3-12-458,6-4 1,3-5 191,7-5 0,-3 2 20,3-6 1,-4 6 10,-6-2 0,2 9 70,-6 1 0,-1 7 334,-4-2 1,-7 7-92,-3 7 1,-3 4 390,-2 17 0,-8-2-191,-7 11 0,-5 2 335,-4 8 1,-4-4-22,4 4-190,-4-3-15,-2 5 1,3-12 34,2 0 0,-1-6-83,6-4 1,-1-6-256,2-3 1,2-6 127,-2-4 0,7-5-194,2-10 1,1-3 46,-6-7 0,5-6-319,0-3 1,7-4 58,-2-2 145,4-6-587,7-1 0,2-7 224,7 0 1,6 5 14,4-1 0,4 6-256,5-5 229,4 13 265,0-9 1,4 17-161,-3-6 1,10 6 151,5-2 1,-3 4-116,-2 1 1,1-4 351,-1-1 0,0-6 0,-5 2 0,1-4 0,-1-2 0,0 1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3:48.41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336 103 8090,'5'-24'-24,"0"-1"0,5 7 362,-5-1 106,0 9 0,-8 3-90,-7 7 0,-2 8 81,-12 7 1,-1 8 52,-4 11 0,0 5-102,-1 10 1,-1 5 99,-3 10 0,3 3-118,-3 6 0,9-4-1105,5 0 972,4-7-29,8-3 1,3-10-598,10-10 1,10-10 161,9-9 1,4-11-84,1-4 1,6-10-1015,-1-4 1,5-6 589,-5-5 1,7-2-1232,-2-8 1967,4-6 0,-1 5 0,1-6 0,1-1 0,7-1 0,4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3:48.76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118 30 8058,'-14'0'443,"-1"0"0,5 2-229,0 3 1,2 3 191,-2 7 0,-3 6 348,4 3 0,0 6-314,0 4 1,5-1-144,-1 6 1,4-6-289,1 1 0,6-5 80,4-4 1,8-10-312,2-11 0,7-4-114,3-4 1,-1-8-364,6-12 1,-4-1 337,-2-9 0,-1 1-144,-4-1 0,2 8 187,-6-4 1,-5 12-318,-6 4 535,-5 5 0,1 13 392,-10 6 1,-3 7 576,-7 18 0,2-3-462,3 8 1,-1-3 141,6 2 0,0-3-115,5-6 0,6-7-76,4-4 0,11-11-143,9-8 0,1-9-143,8-16 0,0-6-399,5-13 0,-6 0 178,-4 0 0,-5 1-731,-4 4 0,-4-2 421,-6 7 0,-7 1-1756,-3 9 669,-3 3 1546,-9 12 0,-8 3 0,-7 6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08:39.68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83 45 8075,'-22'0'465,"6"0"785,-5 0-651,6 7-365,7-6 0,8 6-122,10-7 1,4 0 31,6 0 1,3-2-107,6-3 1,1 2-65,-1-7 0,0 5-242,1-5 1,4 7-184,0-2 1,2-1 179,-1 1 1,-4 0-1286,3 5 1556,-3 0 0,5 0 0,1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3:49.01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147 1 8026,'5'9'592,"0"1"1,7-5-297,-3 5 0,6 1 655,5 9 1,-1 5-399,11 9 1,-4-2-156,8 8 0,-4 4-300,-6 5 1,-4 0-178,-11-5 0,-2 5 114,-7 0 0,-8 5-219,-7-5 1,-13 0-319,-11-5 1,-3-5 328,-2 0 1,-5-3-1093,0-2 1265,0 1 0,5-19 0,-1 5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3:51.58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162 139 7887,'-8'-1'-449,"3"-4"1,2 3-539,-2-3 1009,-3-3-4,0 7 1,-1-11 126,5 7 1,2-1-98,-3 1 0,3 1 107,2-5 1,-5 4-30,1-5 127,-1 0 0,5-4 292,0-1 65,0 7-238,0-5 1,-5 13-72,0 0 1,0 13 140,5 11 1,0 12-89,0 8 0,0 15-129,0 14 1,-5 11-338,0 14 0,0-49 0,-1 1 115,1 6 0,0 1 0,1-4 0,0 0-28,-1 1 0,0 0 0,0 44-249,-5-5 0,7-18-46,-2-11 0,3-12-5,2-13 0,0-3-827,0-6 510,0-7 213,0-9 1,5-9 340,0-10 1,0-9 87,-5-11 0,7-16 0,1-4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3:52.20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16 221 7868,'-8'-8'508,"1"-5"-370,7 5-83,0-1 0,0 1 102,0 3 338,7 4-249,1-6 1,8 7 248,4 0-262,-4 0 0,12 0-69,-4 0 1,4-1 20,1-4 1,7 3-79,3-3 0,6-3 92,4-2 0,-2 2-236,7-2 1,0 0 58,5-4 0,-1-1-146,1 0 0,-2 6 9,-3-1 1,-3 6-9,-7 0 0,0 2 79,0 2 1,-5 0 61,1 0 1,-8 0-7,2 0 0,-3 0 1,-1 0 0,-2 0 33,-4 0 0,4 0-28,-4 0 0,3 0-5,-3 0 1,2 0-81,-6 0 1,6 0 85,-2 0 0,-2-5 17,-3 0 1,-2-5-30,-3 5 1,1 1 278,0 4-110,-1 0-63,1 0-76,0 6-18,-1 2 1,-4 7-79,0 0 0,-5-6 103,5 1 1,-7 0-149,2 5 0,1-1 121,-1 1-81,7 0 1,-6 0 50,4-1 1,2 1-3,-8 0 1,3-1 27,-2 1 1,-2 0 6,7-1 0,-7 1 184,2 0 1,-3 6-63,-2 4 1,0 7 289,0 2 0,0 9-142,0 1 1,0 10 80,0 15 1,0-1-160,0 11 0,-2 2-423,-3 2 1,4-1 239,-4 1 1,3-12-196,2-3 1,0-7-133,0-7 1,0-2 158,0-3 1,0-10-528,0 0 1,0-11 268,0-3 1,0-8-355,0 3 0,-2-4 241,-2-1 1,0-7-55,-6-3 0,1-3 65,-6-2 0,0-2-225,1-3 724,-1-3 0,-6-13 0,-2-2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3:52.89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191 118 7839,'-23'8'-1103,"-3"0"827,7-3 1,-1-3 119,5 3 0,1 1 102,-1-1 439,0 0-123,0-5 95,1 0-173,6 0 1,1-2 623,7-3 71,0 4-288,0-6-166,0 7 137,0 0-457,7 0 1,-4 2-32,7 3 0,-5-4 58,4 4 1,1-3-33,5-2 0,4 0 12,1 0 1,6 0 6,-1 0 0,2 0-3,3 0 1,4-5 21,0 0 1,9-6-53,1 1 0,5 2-13,5-2 1,3 5-113,-3-5 1,3 7 77,2-2 0,0 3-22,0 2 0,-7 0-103,-3 0 0,-2 0 74,2 0 0,-8 0-80,3 0 0,-5 0 100,0 0 1,4-4 43,-4-1 1,-8-7-8,-1 2 0,-6-1 96,1 1 1,2-1-84,-2 6 1,-4-5 11,-1 5 0,-4 0-43,-1 5 0,-1 2 29,1 3 0,0-2-177,-1 7 1,-4-5 98,0 5 1,0-6-70,5 6 0,-1-7-29,1 2 77,0 4 0,-1-8 22,1 4 1,0-3 3,-1-2 1,1 0-44,0 0 35,0 0-322,-1 0-65,1 0-309,0 0 431,-1 6 0,-4-2-683,0 5-159,-7-5 517,10 2 615,-11-6 0,11 0 0,-5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08:40.25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454 177 8281,'0'-15'840,"0"0"-595,0 1 0,0 2-39,0-3 1,0 9-52,0-9 0,0 4 87,0-4 0,0 0-194,0 1 0,-2 4 63,-2 0 1,-5 7-75,-5-2 0,-3 3 2,-2 2 0,1 8 79,-7 7 1,2 1-11,-1 9 1,-2-1 100,6 6 1,1-1-202,4 1 0,2-3 150,3-2 1,3 1-337,7-6 1,0-6 101,0-4 1,9-7-380,5 2 0,3-3 212,7-2 0,1-2-280,4-3 0,0-4 156,1-11 1,-1 4 56,1-4 1,-7 5 176,-4 6 1,-3-4 144,-1 3-15,0 3-62,-7 1 0,-1 7 354,-7 4 0,-7 5 5,-3 10 1,-3 1 126,-2 3 0,-1 9-103,-3-4 1,1 9 58,-7-4 0,1 7-60,-6-2 0,1 2-116,-1-2 0,1 4-115,0-4 0,-1-5 113,1-4 0,1-3-256,4-7 0,-3-5-43,8-5 0,-1-9-25,6-1 1,0-6 103,5-9 1,-3-6-118,7-4 1,2-7-48,8-3 0,8-4 110,7 5 1,6-7-134,-2 2 1,4 3 101,1 1 0,6 4-408,-1 2 0,7-4 21,-2 4 1,-1 3-146,1 11 1,-7 2 118,3 3 1,1 2 518,-2 3 0,0 4 0,-4-6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08:41.24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398 44 7919,'-2'-9'0,"-3"-1"0,2 2 930,-7-2-543,0 3 0,-5 7-139,1 0 0,-6 7 3,1 3 1,-8 9 40,3 6 1,-4 9 115,-1 5 0,-1 10-125,1 5 1,0 3-164,-1 2 1,6 5 56,-1-1 0,14 0-495,1-10 0,7-2 77,3-7 0,1-1-151,4-4 1,3-10-58,7-9 0,1-4-481,4-1 0,-2-7-619,6-3 1549,1-3 0,4-2 0,1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08:20.72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131 163 8534,'-44'6'422,"8"1"-508,7 2-33,13-2 0,11-2-122,10 0 1,9 0 156,11-5 0,4-7 86,6-3 0,2-3-92,7-1 0,0-6 290,0 0 1,5 1-127,0 4 1,0 0-225,-5 1 0,1 1-95,-1 3 0,0-2 81,0 7 1,-2 1-666,-3 4 829,4 0 0,-12-7 0,5-1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08:41.75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131 8 7919,'-15'-6'1048,"1"4"1,4 2-817,0 10 0,0 5 165,-5 4 1,6 9-125,-1 6 1,2 7 86,-2-1 0,2 2-220,3 2 0,3-6-152,-3-4 1,9-3 111,0-2 0,9-6-91,2-3 0,0-9-489,4-1 1,4-8 292,2-2 1,3-7-514,1-8 1,-4-4 287,-1-1 1,1-6-210,4 2 0,-5-4 258,1-2 1,-7 3 292,1 2 0,-7 4-255,-2 6 208,-7 7 547,4 2 1,-9 14-249,-3 6 1,2 8 514,-7 7 0,5 5-305,-5 1 0,7-1-84,-2-5 0,5 1 107,5-1 0,-2-6 111,7-3 1,1-11-239,9-4 1,-2-3-121,7-2 1,-3-7-228,3-2 0,3-11 98,-4-4 0,2-4-435,-1-2 0,1-4 187,-7 0 1,1-2-671,-5 2 1,-5 3 405,-1-4 0,-5 9-615,1 2 0,-4 4 15,-1-5 1073,0 8 0,-6-11 0,-3 5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08:41.94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118 0 7396,'15'0'-1179,"-1"0"2517,1 0 1,5 5-536,-1 0 1,7 8-70,-1 2 0,1 8-289,-2 11 1,3 4-116,-8 6 0,-1 11-129,-8 4 1,-4 3 0,-6-3 0,-1 0-158,-4-1 0,-8 4 53,-7-3 0,-6-2-205,2-8 1,-9-8 118,-1 3 0,-1-4-1169,6-1 0,-2-8 147,-3-7 1011,3-6 0,-5 3 0,6-6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08:47.64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0 148 8123,'0'-10'207,"0"0"1,4 5-122,5-5 0,3 6 192,12-6 1,6 2-309,4-2 0,7-3 100,-2 3 1,4 2-145,1-2 1,-2 5 73,-3-5 0,-3 7-273,-6-2 1,-3-1-127,-2 1 0,-4 0-552,-6 5 951,-7 0 0,5 0 0,-5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08:47.84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58 147 8123,'-15'8'31,"1"4"359,-1-7-188,7 6 0,3-8-105,10 7 0,3-7-116,7 2 1,8-5 100,6-5 0,2-3-200,8-6 0,-5-1 14,6 0 1,-8 0 32,3 1 0,1-1 57,-2 0 0,0 2-202,-4 4 1,-8-3-167,-2 7 1,-2-6-98,2 1 54,-11 3 204,4 1 221,-13 6 0,-6-7 0,-2-1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08:48.05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412 0 8123,'-16'0'-146,"-4"0"1,4 5 350,-4 0 1,9 8 362,1 2 0,0 6-156,-4 8 1,-1 14 24,0 6 0,-6 13-15,-3 7 1,1 4-353,-2 6 1,1 1 130,-6 3 0,7-3 53,4-7 0,2 1-433,3-1 1,1-6-25,3-3 1,-2-10-140,8-5 0,-1 0-334,5-5 1,1-5 350,4-14 1,3-4-411,7-6 1,-5-2 517,0-4 1,-1-2-624,6-7 896,0 0 0,0-7 1,-1-1-1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08:48.45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88 0 8187,'-19'13'0,"-1"-1"107,2-2-107,2-7-652,8 3 317,1 1 1,7-4-55,0 7-78,0-7 467,0 10 0,0-11 0,7 11 0,1-5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08:48.58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89 1 8070,'-17'19'0,"-2"1"0,7-1-43,-2-4 0,9 1-8,0 4 0,-2-4-174,2 4 1,0-4 115,5-1 0,0 0-725,0-1 834,0 1 0,7-7 0,1-1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08:50.13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60 1 6574,'-9'6'-560,"1"-4"560,3 3 0,4-4 0,-6-1 0,6 5 0,-4 0 0,3 0 0,-11-5 0,5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08:50.39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309 146 7695,'0'-15'-1001,"0"1"840,0-7 0,0 4 950,0-2-79,0 2 188,0 3-194,0-1-468,0 7 1,0 3-12,0 10 0,-5 5 40,0 9 0,-6 6-69,1 9 0,-3 5 0,-2 10 0,-5-2-43,1 7 0,-6 0-202,6 5 0,-2-2-228,1-3 1,4 2 193,-4-7 1,4 3-601,1-8 0,0 2 375,1-12 0,4 0-284,0-4 0,7-7-75,-2-4 667,3-9 0,9-3 0,1-7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08:50.58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1 133 7981,'0'-23'29,"0"-5"0,0 12-28,0-4 143,0 10 0,2-1 749,2 6-630,5 0 1,5 5-138,1 0 0,0 0-263,-1 0 0,6 0-24,0 0 1,4-2-17,-4-2 0,1 2-61,-1-3 0,-4 3-343,3 2 0,-2 0-610,-2 0 1191,-7 0 0,-2 0 0,-6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08:21.1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706 148 8117,'-4'-23'0,"-3"2"0,-1-1 76,-2 6 0,0-5 162,0 6 1,1 2-268,-6 3 0,-5 4 2,1 6 1,-7 1-77,1 4 0,-4 12 526,-6 12 1,4 7-56,-3 8 0,-2 8 7,2 7 1,0 2-74,4 7 1,1 1-63,-1 4 0,-2 1-167,2-1 1,-1-6-223,12-3 1,-1-10-16,5-5 0,1 0-403,-1-5 1,5-8-281,0-12 1,5-7-100,-4-3 408,5 1 0,-2-15 538,6 0 0,0-13 0,0-10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08:50.74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191 0 7996,'-16'15'0,"-4"0"0,2-1-8,-6 1 0,6 0 41,-2-1 1,4 1 337,1 0 1,2 0-132,3-1 1,-1 1-37,6 0-5,0-1 0,7-1-249,3-3 0,3-3 20,7-7 0,4 0 37,1 0 0,8 0-65,1 0 0,0-7-253,6-3 1,1-3-187,-2-1 0,7-1 197,-2 0 0,-3 2-236,-2 3 1,-3-3 535,-1 4 0,-1-5 0,0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08:51.04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132 30 7996,'-15'29'0,"0"1"0,0-1 181,1 0-12,-1 1 1,5-6 313,0 1-300,7-1 1,-3-1 266,6-3-239,0-4 0,6-3-96,4-3 1,8-5 81,2-10 0,1 2-277,-2-7 1,-1-5 122,7-4 1,-2-6-248,1 5 0,-3-6 24,-6 2 1,-2 1-88,-3-2 0,1 3 130,-6-3 0,0 4 102,-5 6 1,-5 0 96,0 1 1,-11 1-117,1 3 0,-4 3 236,-1 7 0,-1 0-61,-4 0 0,-2 7 7,2 3 0,2 8-122,-1 1 1,6 1-111,-2-5 1,9-1 84,1 1 1,7-5-139,-2 0 0,5-7-362,5 2 0,3-4 204,7-1 0,6 0-814,3 0 1129,4 0 0,2-13 0,-1-3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08:51.59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60 1 7493,'0'15'-301,"-2"-6"864,-3 1 1,2 0-88,-7 5 0,7-1 28,-2 1 0,-2 5-216,2-1 1,-4 3-36,4-3 0,0-2-218,5 2 0,0-3 123,0-1 0,1-7-321,4-3 1,-1 2 181,5-2 0,6-2-489,5-8 1,1 0 25,-1-10 0,-3 4-133,8-9 1,-7 4 267,2 1 0,-4 1-65,-1-1 1,-1 0 99,1 1 1,-5-1-153,0 0 606,-7 7 1,2 1-160,-10 7 1,2 7 445,-7 3 0,0 5-108,-5 4 1,1-1 65,-1 7 0,5-7 295,0 1-407,7 4 0,-4-7-86,7 4-50,0-10 0,7-4-260,3-6 1,8-1 64,1-4 1,8-5-459,-3-10 0,-1 2 26,1-6 0,1 4-168,4-4 1,-4 4 165,-1-4 0,-6 6 78,2-2 1,-4-1 262,-1 1 1,-2 6 110,-3 4 201,3 7-31,-12-4 0,6 9 256,-7 3 1,0 3-99,0 6 1,-5 1 85,0 0 1,-1 4-82,1 1 1,-2 1 39,-3-1 1,-1 1-112,6 4 0,-5-3-22,5-2 0,-4-4-149,4 4 0,-5 1 185,5-1-459,-6-1 89,9-4 0,-6-5-185,3 0 202,3-7 1,-3 2-138,10-10 1,-2 2 15,7-7 1,5-5 105,5-4 0,1-3-225,-2 3 0,3-3 69,2-2 1,4 1-319,-4 4 1,-2 2 83,-3-2 0,2 4 482,-1 5 0,6-9 0,-3 2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08:51.83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74 15 7996,'0'-8'1503,"-7"1"-540,5 7-607,-11 0 0,10 0 112,-7 0-242,7 0 0,-8 7-353,6 2 0,-2 0-216,2 0 0,4-4-481,-4 5 1,3 0-324,2 5 0,0-6 1147,0 1 0,0 7 0,0 5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08:52.46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133 229 7996,'-15'10'-359,"1"0"0,-1-1 179,0 6 1,2-5 391,3 0 1,-1 0-68,6 4 1,-5 1 20,5 0 0,-1-1-142,1 1 0,3-5 18,-3 0 51,4-1 0,6 1-8,0 0 0,6-7 252,-1 2 0,-2-3-83,2-2 0,1 0-17,9 0 0,-2-2-88,6-3 0,1-3-99,4-7 0,1 1 86,-1-1 0,0-1-156,1-4 0,4 2-71,0-6 1,1 4-94,-6-4 1,-1 4 100,-4-5 1,3 3-154,-8-3 1,-1-1 205,-8 6 1,-4 1-8,-6 4 0,-1 2 214,-4 3 0,-3 4 34,-7 6 1,-5 0 177,1 0 0,-7 8-124,1 7 1,2 6 93,-1 8 0,-1-4-87,-4-1 1,6 4-91,3 1 1,4 4-300,1-9 0,6 4 111,-1 2 1,7-7-391,-2-4 0,6-3 130,9-1 1,2-2-62,12-3 0,1-3-20,4-7 0,0-2-187,1-3 0,-1-5 44,1-9 0,4 1 90,0-7 0,2 1 353,-2-6 0,-1-4-148,6 0 0,-6-6 132,1 6 0,-4 0 125,-6 4 1,2 3 513,-6 2 154,-7-3 790,-7 12-692,-6 1 1,-6 15-337,-4 10 0,-8 10 29,-1 4 1,-1 4-108,5 1 1,-3 6-369,4-1 1,-4 0 76,8-4 0,-3-6-55,-2 1 0,5-1-24,0 6 0,7-6-286,-2 1 1,2-7-825,-2 1 536,3-2-320,-4-3 540,12-6 0,3-8 268,5-9 1,1-9-38,0-2 1,4-8 48,1-1 1,4-1 15,-4-4 0,5-2 186,-6 2 0,7-2-34,-1 2 1,-2 8-78,1-4 1,-6 11-570,2-1 0,1 5 226,-2 6 1,1 2-1560,-5 7 1841,-7 0 0,12 7 0,-4 1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08:54.81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309 1 8119,'-19'0'-349,"-1"0"218,-6 6 1,8 4 342,-6 10-45,6 9 0,-10 6 337,3 9 1,2 3-87,-1 12 0,3 0-146,1-1 0,1-5-60,9-4 0,3-10-210,2-5 0,4-3 57,1-1 0,1-12-224,4-4 0,3-4 55,7 0 1,0-4 12,-1-6 0,6 0-237,0 0 1,6-6 132,-2-4 1,4-5-252,1-4 1,1-4 155,-1-7 1,1 1-100,-1 0 1,5-2 182,1-4 0,-1 4 152,-5-3 1,-1 3-102,-3 2 0,2-4 138,-2 4 0,-9-1 417,-1 15-278,-4-3 250,-2 10 1,-3 7-158,-6 6 0,-6 13 163,-4 6 1,-3-1-117,-2 1 0,5 1 23,0 4 1,2 2-100,-2 4 0,-3-9-42,4 3 0,0-3-137,0 4 0,4-6 96,-5 1 1,7-7-203,-2 1 1,1-4 120,0-5-206,2 3 141,-5-12 0,9 4 58,3-10 0,-2-4-13,7-11 1,0-3-3,4-6 1,6-2-155,0-4 0,1 3 97,-2-7 0,3 6-162,2-1 0,2 8 114,-6 1 0,4 7-238,-4-2 0,5 6 67,-6 4 0,1 3-94,-6 7 1,1 7 74,0 3 0,-5 4 301,-1 6 0,-5-4 0,15 12 0,-2-5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08:55.87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257 103 7536,'0'-15'-1264,"0"6"2521,0-1-1022,0 0 0,0 0 262,0 0-135,0 7 1,-7-3-161,-3 6 0,2 0 29,-2 0 0,1 0-36,-6 0 0,-5 6-88,1 4 0,-3 8 48,3 1 1,1 6 46,-7-5 0,7 4-210,-1-4 1,7 4 124,3-4 1,5-1-467,-1-4 189,-3 0 1,13-7-79,0-3 1,6-4 17,4-1 1,6-8-139,4-6 0,3-3 48,1-7 1,0 4 99,1-4 1,-1 4-105,1-4 0,-8 6 24,-2-2 0,-4 5 350,-1 6 265,0-5-6,-7 13 0,-1 1-49,-7 10 1,-7 3 157,-3 1 1,2 6-95,-2 0 1,5 4-26,-4-4 0,5-1 127,-1-4 31,4 0-556,1-1-50,0-5 0,6-3-88,4-6 0,5-6-32,4-4 1,-2-8-187,2-2 1,2-1 127,-1 1 0,0 4 74,-6-4 0,1 1 195,0 4 1,-1-3-317,1 8 849,-7 4-248,-1-1 1,-7 9 137,0 3 1,0 3-121,0 7 0,-5-1 42,0 1 0,-5 0-147,5-1 1,-4-4 117,4 0-263,0 0 0,0 0 251,0-1-671,0-5 147,5 2 0,2-6-38,3 0 1,-2-1 66,7-4 1,-1-2-78,6-3 0,0-3 300,0 4 1,-1 0-110,1 0 1,-5 4 159,0-5 0,-6 7-157,6-2 413,-6 3 0,2 4-109,-6 3 0,0-2 112,0 7 0,0-1-62,0 6 0,0-5-108,0 0 0,-5 0-61,0 4 1,0-4-109,5 0 0,-1-5-51,-4 5 101,3-7 0,-4 5-564,6-3-35,0-3-39,0 4 208,6-6 65,2 0 0,7-2 112,0-2 0,-1 0 78,1-6 1,5 1 37,-1-6 1,3 0-46,-3 1 1,-1-1 169,7 0 0,-7 0-21,1 1 1,2-1 124,-1 0 1,-2 6-40,-8-1 0,3 2 366,-3-2-138,3-3 0,-3 11 54,-1-3-157,-5-3 1,4 6-7,-3-2-5,-4 2 1,6 0 42,-7-3-20,6 4-17,-4-6 1,5 7 169,-7 0-104,0 0-56,-7 7-143,-1 1 1,-5 7 8,3-1 0,-1-4-21,6 0 0,-2 0 3,2 4 1,4-4-139,-4 0 7,-3 0 0,6 4 77,-3 1 0,3-5-214,2 0 146,0-7-74,0 10 96,7-11 1,1 4-87,7-6 113,-1 0 0,1 0-1,0 0 0,-5 0 190,-1 0-137,-5 0 190,2 7-167,-6 1 1,-5 7-16,0-1 0,-6 1-48,1 0 1,-3-2-77,-2-3 1,1 3-91,-1-3 1,5-4-289,0-1 0,6 1-1140,-6-1 1619,7 0 0,-4-5 0,7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08:56.28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501 236 8089,'13'-24'0,"-3"-1"-393,3 1 1,-7-4 299,4 3 0,1 2 304,-6 4 1,0 2 95,-5-2 0,0 7 324,0 3 0,-1 5-113,-4-1 1,-3 4-109,-7 1 0,-2 1-234,-2 4 1,1 10 58,-7 10 1,1 9 165,-5 5 0,-2 10-88,-4 5 1,4 5-47,-3 4 1,-2 6-238,2 9 1,-6 2 36,6 4 0,0 1-590,4-7 1,8-1 368,2-9 1,9 1-1168,1-10 0,6-7-66,0-18 270,2 1 0,4-26 1117,2 1 0,-2-6 0,5-4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08:57.35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28 280 8089,'0'-15'0,"-5"5"-181,0 1-250,0-1 1610,-1 2-719,4 1 0,-3 7-18,10 0 0,3 0-137,7 0 0,0 0-247,-1 0 1,6 0-12,0 0 1,7-5-23,3 0 0,1-6 3,8 1 0,-5-3-310,5-2 0,-1 2-255,1 4 1,-1-5 224,-4 5 1,-8 2 64,4 2 1,-16 4 72,1 1 0,-10 6 410,0 4 1,-5 8 62,-5 1 1,-3 8 96,-7-3 1,0-1-157,1 1 0,4-1-21,0 2 1,5-2-12,-5-4 1,7-2-6,-2 2 0,4-7-282,1-3 1,6-5 160,4 1 1,5-4-172,4-1 0,-1-6-64,7-4 1,-6-5 4,6-4 0,-6 1 50,6-7 1,-7 2 27,1-1 0,-4-2-17,-5 6 0,-4-4 51,-6 4 0,0 0 90,0 6 0,-8 4-92,-6 0 1,-6 7 174,-5-2 0,-2 5-90,2 5 0,-1-2 36,2 7 0,2 0-95,8 4 0,-1-4-7,0 0-271,7 0-139,-5 4 1,13-5-176,0-4 0,8-4 202,12-1 1,-2-1-250,6-4 1,2-4 306,9-5 1,-3-3 343,8-2 0,-6 1 0,5-7 0,-1 6 0,1-6 0,2 7 24,-7-1 1,0 4 58,-4 5 587,-8 4 1,-2 12-306,-10 4 0,-4 3 320,-6 2 0,-1 6-206,-4 4 0,2 1 19,-7-2 1,0 4-153,-5-4 1,1 3-125,-1-3 0,0 2-132,0-6 0,6-1 87,-1-4 0,5-5-569,-5 0 356,7-7-878,-4 3 680,7-6 0,2-6-133,3-4 0,3-3 36,7-2 0,-5 1 133,-1-1 1,1 5-29,5 0 1,0 1 33,-1-6 1,3 0-159,2 0 0,-2 1 124,2-1 1,2 0 33,-1 1 0,6-1-5,-1 0 1,-3 1 217,3-1 0,-1 5 34,6 0 0,-6 2 145,1-2 0,-6 2 315,6 3-136,-7 4 178,3-6 0,-13 9-113,-3 3 1,-5 3 24,-5 7 1,-3 1-136,-7 3 0,-1-1-93,-3 7 0,2-2-47,-2 1 1,-3 2-101,3-6 0,-1 4-53,5-4 0,2 0 171,4-6-844,-4 1 398,11 0-341,-5-7 0,9-3 88,3-10 0,10-3-107,9-7 1,-1-6 189,1-4 1,3-2-3,7-3 0,-3 1 257,3-1 1,-3 3-56,-1 2 1,-3 4 367,-2 6 0,-4 5-146,-6 1 1,-5 5 503,-1-1 0,-5 10-53,1 5 0,-10 5 194,-5 4 0,-3-1-175,-2 7 1,5-7-87,1 1 1,0-2-309,0-3 1,0 0 330,5-5-1234,2 4 658,2-11 1,13 3-689,7-10 0,6-5 274,-2-9 0,4 1 48,1-7 1,1 6 344,-1-6 1,-6 7 589,-3-1 344,2 2-642,-5 9 1,-2 3 895,-11 10 0,-8 10-395,-6 9 1,-3 9-22,-2 1 1,-5 5-336,1-4 0,-2 4-503,1-5 0,8 0-350,-2-4 0,4-6 588,0 1 0,-3-1 0,5 6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08:57.84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43 0 8234,'-6'8'0,"-4"-3"0,2-2 105,-2 2 0,7-1 184,-2 5 1,11 0-110,9 0 1,8 3 74,11-7 1,6 0-401,9-5 1,4 0 90,11 0 0,1-5-1536,4 0 1590,3-7 0,-12 11 0,6-6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08:21.38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45 148 8106,'-15'0'0,"0"0"-40,7 0-124,2 6 1,12-4 407,4 3 0,5-4-101,4-1 0,4 0-150,7 0 1,-1-4 12,0-1 0,6-7 106,-1 2 1,2-1-127,-2 1 0,2-3-209,3 3 0,9-3-92,-4-1 1,3 4-248,-3 0 1,0 5 561,0-5 0,7 0 0,1-4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09:03.62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501 28 8470,'-23'-14'-968,"2"5"660,6 5 0,2 4 380,3 4 1,-3 8-9,3 12 1,-3 9 273,-2 16 0,-4 7 132,-1 12 0,-9 7-530,4 13 0,9-40 1,0-1 200,1 2 0,0 0 0,-14 46 5,-5-2 0,4 0-341,6-5 1,2-9 400,8-16 0,-1-9-457,0-5 0,2-6-485,4-9-257,2-6-141,7-20 1303,0-1 0,7-21 0,1-2 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09:03.94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309 59 8328,'6'-14'458,"-4"-1"-263,11 0 0,-10 7 7,7 3-69,-6 4 1,7 7 31,-6 4 1,0 8-142,-5 2 0,0 4-55,0-4 1,0 1 94,0-2 0,0-2 25,0 2 0,-2 3 94,-3-3 1,2 7-312,-7-1 0,0 3-48,-4 1 1,-3 2-103,-2 3 0,1-3 200,-7 4 1,6 1-57,-6-2 0,6 0-29,-6-4 0,7-8 92,-2-2 0,-1-5 73,2-5 0,-1-2-171,5-3 262,1-4 0,1-1-74,3-10 1,3 2 15,7-2 0,0 1-71,0-6 1,7-1-4,3-4 1,3 7-281,1-7 0,1 12 95,0-6 0,4 4-193,1 0 1,1-3 416,-1 3 0,-4-3 0,5-2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09:11.72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177 0 8539,'-8'0'-1083,"-1"0"1373,5 0 1,2 7-16,-3 3 1,-2 9 127,3 6 0,-8 7-93,2 3 0,2 1-156,-2-2 1,1 4-2,-6 6 1,5-5-16,0 0 1,0-6-52,-4 1 0,4-8-204,0-1-291,7-7 228,-4 3-7,7-13 76,0-1 1,2-24 25,3-2 0,-2-6-157,7 5 1,5-1 109,4-3 1,2-4-10,-1 4 1,-4 2-71,4 3 0,1-3 122,-1 3 1,1-1-37,-1 6 0,-2-1 58,6 0 1,-4 0-6,4 1 1,-6 1 9,2 3 0,1-3 19,-1 3 1,-1 2-6,-4-2 0,0 5-28,-1-5 0,1 5-84,0-4 1,-5 5 84,-1-1 0,-4 4-57,5 1 122,-7 0 0,4 6-3,-7 4 1,0 3 52,0 2 0,-7 1 208,-3 4 0,-3 3 194,-1 6 0,-1 1-186,0-1 0,1 0 76,-1 1 1,0-2-21,1-4 1,4 4-167,0-4 1,7-3 96,-2-1-325,3-4 0,4-3 71,3-3 1,4-3-60,11-7 1,1-3-27,4-7 0,7-2 58,-2-12 1,3-1-96,-4-4 0,0 0 76,1-1 0,-3-4-59,-2 0 0,-1 4 45,-9 6 0,2 6-100,-13-2 131,1-3 25,-5 7 1,-6 1 57,-4 10 0,-3 4-75,-2 1 1,1 0 13,-1 0 0,0 5 3,0-1 0,1 6-1,-1-5 0,0 5 12,1-5 1,4 5-7,0-5 0,5-1 8,-5-4 0,5 2 4,-4 3 167,5-3-177,-9 4 107,12-6-69,-6 0-121,7 0 75,0 0 0,2-5-5,3 0 0,-2 0-9,7 5 0,0-4 15,4-1 1,-4-2-2,0 2 0,0 4-115,4-4 1,3-2 107,2 2 1,-2-1-119,2 1 0,2 2 83,-1-7 1,6 5-12,-1-5 1,2 5 48,3-5 0,-1 5 0,1-4 0,1 4 79,3-5 1,-8 5-102,3-5 1,-4 7 105,-1-2 1,-1 2-90,-3-2 261,-4 3-216,5-4 31,-6 6-38,-7 0-10,-1 0 1,-7 1-30,0 4 47,0-3-15,0 11 1,-5-5-2,0 7 0,-5-5 42,5-1 1,-6-4-29,1 5 1,2 0 6,-2 5 0,0-6 20,-4 1 0,4-2 8,0 2 0,0 3 6,-4-3 0,4-2 6,0 2-38,7 0 0,-9 5 42,7-1-30,-6 1 1,9 0-10,-3-1 1,4 1 31,1 0-61,0-1 0,5 1 21,0 0 0,6-7-32,-1-3 1,3 1 29,2-1 0,1 0-27,4-5 0,-4-6 21,3-4 1,-1-3-82,2-2 1,-4-4 34,4-1 1,1-6-7,-1 1 0,-6 2-2,-4-1 0,-5 4 27,5-4 0,-7 6-8,2-2 1,-5 6-2,-5 4 0,-3 3 33,-7 7 0,1 0-29,-1 0 1,-1 0 0,-4 0 1,4 2 5,-4 3 0,4 1-134,1 4 1,5 2 30,0-8 1,7 3-260,-2-2 37,4-3-15,1 11 1,6-12 37,4 4 0,8-3 312,2-2 0,6 0 0,-3-7 0,6-1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09:11.98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250 236 8374,'23'-21'0,"0"3"-312,-4-7 1,-1 6 237,7-6 1,-7 6 25,1-6 0,-7 12 85,-2-2 1,-7 4 150,2-4 95,-3 0-98,-2 7 20,-7 2 1,-1 6-107,-7 0 0,0 1-2,1 4 1,-1 8 93,0 7 1,-4 8 129,-1 1 0,-1 7 24,1 8 1,-1 2-114,-3 3 1,-3 5 84,8 9 1,-7 4-290,1 7 1,2 13-34,-1 6 0,6 5-205,-2 0 0,10-5-251,6-10 0,-3-8 257,2-6 0,0-20-647,5-5 1,5-21-397,0-9 1247,6-9 0,-2 2 0,5-7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09:12.16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45 250 8260,'-15'-4'0,"1"-1"936,5-7-516,3 11 0,8-6-472,2 7 1,5-5 126,5 0 1,8-1-258,2 1 1,4 2 47,1-7 1,6 0 37,-1-5 0,7 1-37,-2-1 0,3 0 102,2 0 1,2 1-694,3-1 0,-3-5 724,3 1 0,3-1 0,0 6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09:15.95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88 1 8127,'-14'0'372,"-1"0"0,5 0-86,0 0-310,1 0 1,-5 8-538,5 7 0,2-1 338,7 6 1,0-2 222,0 1 0,7-2 0,1 4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09:16.08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74 1 8166,'-14'1'473,"-1"4"-498,0-3 0,2 11-612,4-3 637,2-4 0,7 7 0,0-4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09:36.38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352 440 8369,'15'-34'0,"-1"0"0,3-1-84,2 6 0,-2-5 185,2-1 0,-4 1-336,-5 5 0,1 4 45,-6 1 1,0 4 214,-5-4 0,0 6 117,0-2 1,-7 4 94,-2 1 0,-5 7 155,0 3 1,-1 5-102,0 5 0,-6 10-126,-3 9 0,1 12 30,-2 8 1,1 2-177,-6 8 0,3 0 136,2 4 1,-3-4-19,4 0 0,4-6-230,6 1 1,0-5 112,10-5 1,-1-10-202,5-9 1,11-10 48,4-5 1,9-7-157,1-8 1,7-3 69,3-16 0,-1 2-139,-5-7 1,1 2-11,-1-3 1,-4 4 53,-1-3 0,-6 3 172,2 1 1,-4 8-14,-1 2 1,-5 4 297,-1 1-148,-5 7 1,1 14 399,-10 14 0,1 8-66,-5 6 1,-1 5 75,-5 10 0,0 0-93,1 10 0,-1-2 19,0 12 0,-4-1-195,-1 6 0,-6-6 70,2 1 1,-3 3-270,3 1 1,-4-9 143,4-15 0,1-6-198,-2-9 0,6-2 34,-6-12 0,7-7-28,-1-8 0,2-5-2,3-5 1,-4-8 48,3-7 0,-1-11-5,11 2 0,-5-10-11,5 0 0,2-4-80,8-1 1,4 7 121,11 2 0,1-1-202,4 2 0,6 0 29,-7 4 1,12 6-90,-6-1 1,7 7 12,-3-1 1,11-2-114,-6 1 1,6-5-158,-5 6 556,2-1 0,2-1 0,0-2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09:36.57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309 1 8369,'-21'23'-123,"-2"6"-62,-6 0 1,4 4 937,1 11-382,-1-3 1,-6 18-80,-3 0 0,8-2-71,-4 2 1,12-7-269,3-8 1,7-7 84,8-2 1,4-11-129,5-4 0,3-10 157,12-5 1,2 1-691,9-1 0,-4 0 623,3-5 0,-3-7 0,-1-1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09:39.64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191 101 8147,'0'-19'-336,"0"-1"-336,0 1 421,0 4 728,0 0 0,-6 7-100,-4 3 1,-3 10 89,-2 5 1,0 4-117,1 6 1,-1 3-41,0 6 1,-4 7-78,-1 3 1,2-1-16,8 1 1,-1 0-330,6 6 0,0-1 146,5 0 0,0-5-514,0 0 0,2-6 113,3 1 213,3-3-862,0-1 664,5-1 0,-5-11-971,7-3 616,0-4 705,-1-3 0,8-1 0,0-7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08:21.6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501 1 8003,'-15'0'11,"0"6"0,-4 2 448,-1 7 1,-1 3-233,1 7 1,-8 1-40,-6 13 1,-7 7 83,2 8 1,2-4-87,-3-1 1,9-5-73,2-4 0,1-5-109,9-5 0,-1-7-275,5-4 1,2-2-476,3-3 0,4-4 54,6 0-54,0-7 1,2-4 11,2-14 733,5-6 0,5-9 0,1 1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09:39.84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102 30 8147,'-21'0'798,"0"5"-399,-4 0-214,4 6 1,13-2-142,3 5 0,5-4 176,5 0 0,3-7-154,6 2 1,9-3-48,7-2 0,1-2-6,8-3 0,-5 2-10,5-7 1,-1 2-521,1-2 0,2-3 252,-7 3 0,6 2-461,-6-2 0,0 7-41,-4-2 767,-1-3 0,0 6 0,1-4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09:47.42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74 103 8234,'-2'8'0,"-3"-3"-782,4-3 1,-8 3 468,4 0 1,4 1 303,-4-1 0,2-3 68,-2 2 8,3-2 0,-4 0 84,6 3 13,-7-4 70,5 6-114,-4-7 0,4 0 317,-3 0-139,4 0 196,-6 0-263,7 0 39,0 0-96,0-7-211,0 6 1,5-8 166,0 5-222,0 2 0,0-6 17,0 3 1,1 3 115,-1-3 0,-3 2-189,3-2 178,3 4-110,0-13 86,7 6-7,-1-6 0,1 4-132,0 0 0,-5 5 19,-1-5-95,-5 7 0,7-5 96,-6 3 0,1 3-438,-1-3 98,-3 4-144,5 1 597,-1 0 0,-4-7 0,4-1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09:49.34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162 1 8106,'9'0'-223,"4"0"0,-5 0 359,7 0 0,-6 1 77,1 4 1,0-2 92,5 7 0,-1 0-73,1 5 1,0 4-187,-1 1 0,-4 6 123,0-1 0,-7 7-227,2 3 1,-3 5-8,-2 0 1,-2 2-27,-3 2 1,-8 0 125,-6 0 0,-6 0 2,6 1 1,-6-6-62,5 0 0,-4-6-40,4 1 0,-1-8-26,2-1 1,2-8 1,-2 3 0,2-4-148,3-1 1,-1-2-1268,0-3 1502,7 3 0,-5-11 0,5 4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09:56.56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60 0 8234,'-15'0'407,"0"0"0,5 2 351,1 3-607,5 3 0,-2 7 33,6-1 0,0 1-828,0 0 420,6-1 0,3 1-528,5 0 0,-4-1 752,0 1 0,0 0 0,4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09:55.45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116 280 8154,'-5'9'105,"1"1"1,-8-5 181,2 5 0,2-2-172,-2 2 1,7 3 156,-2-3 1,4-2-277,1 2 0,6-5 82,4 4 0,3-5-83,2 1 0,1-4 21,4-1 0,2-6-99,8-4 1,-1-3-176,1-2 1,-1-5 91,0 1 0,-1-6-49,-3 6 0,1-7 137,-7 1 1,6-1-203,-5 1 0,-2-2 27,-9 2 0,-2 2 35,-7-1 1,-2 6 76,-3-2 1,-9 6 212,-11 4 0,-4 3 62,-6 7 1,3 7 243,-7 3 1,4 11 53,-4 8 0,6 4-172,-1 11 0,-2 2 524,2 8 1,4 8-293,6-4 0,11 5 202,-2-5 1,10-1-254,0-3 1,10-5-416,5-9 1,10-6-116,4-10 0,6-4-138,4-10 1,-1-4-57,6-6 1,0-6 166,5-4 0,0-10-827,0-4 1,0-4 429,0-1 1,-1-2-1202,-4-4 1714,4 4 0,-6-18 0,7 4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09:56.15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72 177 8137,'-23'0'0,"7"0"379,6 0 1,5 0 253,-5 0-474,7 0 1,-2 0 51,10 0 0,5 0 0,9 0 1,4-5-59,7 0 0,4-7-118,0 3 0,7-3-289,-2 2 0,4-3 217,1 4 0,-2-4-438,-2-2 1,2 5 242,-3 0 1,-3 5-128,-2-4 0,-2 5 37,-3-1 0,-5 2-714,1-2 1036,-7 4 0,10-13 0,-5 6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09:56.38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545 0 8137,'-22'15'0,"6"6"282,-4 4 1,4 3-43,1 1 1,1 9 220,-1 6 0,0 1-83,1 9 1,4-5-20,0 5 1,0-6-97,-4 1 1,4-9 0,0 0 0,7-13-277,-2 3 1,-2-11 131,2 1 0,-6-4-277,1-1 1,-3-5 125,-2 0 1,1-6-457,-1 6 1,-1-6 294,-4 0 1,4-2-144,-4-2 0,-1-8-107,1-7 1,-1-1-76,1-9 0,6-1-255,-1-8 1,0-5 772,6-10 0,-5-10 0,0-8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09:59.06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74 89 8086,'0'-8'315,"0"-5"1,-5 10-146,0-7-198,0 6 127,5-9 0,0 10-64,0-7 0,2 7 1,2-2 0,0-1 59,5 1 1,-4 0-119,5 5 1,-5 0 16,5 0-143,0 0 105,4 0 1,-4 1-142,0 4 96,-7 4 0,4 10 97,-7 1 0,-2-1-89,-3-4 0,-3 6 57,-7 4 0,1-2 107,-1 1 0,0 1-103,1 4 1,-1-4 155,0-1 1,2-6-34,3 2 1,-1-4-34,6-1 1,0-1 29,5 1-38,0-7 0,0 0-151,0-3 1,7-3 131,2 3 0,5-5-311,0-5 0,7-3 79,4-7 0,-2 0-311,1 1 1,6-8 61,4-2 0,7 1 438,-2-1 0,-3-8 0,0-5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09:59.25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58 104 8086,'-10'0'0,"0"0"717,0 0-106,-4 0-578,5 0 1,5 0 27,8 0 1,5-2-196,5-3 0,6 2 113,-1-7 0,8 7-131,-3-2 0,4-1-38,1 1 1,-1-5 130,-3 5 1,2-5-553,-2 5 1,-2-1 52,1 1 558,-6 3 0,3-11 0,-6 5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09:59.41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221 0 8086,'-21'15'0,"5"0"0,-4 0 0,-1 1 0,1 3 0,-4 4 0,4 7 0,0-6 0,6 1 0,1-2 1283,3 1 0,-2 2-119,8-6-929,-1-1 1,11-9-800,4 0 0,3-7 381,2 2 1,6-5-1617,4-5 1799,2-3 0,3-13 0,-1-2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08:21.79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 8362,'0'14'155,"0"1"1,2 6 525,3 4 0,-4-2-588,4 1-114,-3 1 1,-2 4-92,0 0 1,5 1 62,0-1 1,-1-6-512,-4-3 0,0 1 272,0-1 1,0-1-556,0-4 843,0 0 0,-13-1 0,-3 1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09:59.57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74 1 8086,'-15'22'489,"7"0"0,-5-8-138,3 1 1,2 5 365,-2-1 1,7 6-443,-2-6 0,3 1-25,2-5 0,2-5-208,3-1 0,3-4 118,7 5 1,4-7-711,1 2 1,6-3-152,-2-2 1,4-5 700,2 0 0,-1-6 0,0 2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0:00.91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45 119 8138,'0'-10'134,"0"0"59,0 0 0,-2 0 7,-3 1 175,3 5-317,-4-2 85,-1 6 1,6 6 22,-4 4 0,-2 8-30,2 2 0,0 4 66,5-4 0,0 6-231,0-2 1,0-2-16,0-3 0,5 2-90,0-1 0,7 0-71,-3-6 1,5-6-71,0-3 0,6-3 138,-1-2 1,3 0-80,-3 0 1,-1-7-38,7-2 0,-7-6-75,1-5 1,-2 4 308,-3-4 1,-1 4-73,-3 1 1,-3 6 759,-7-1-367,0 7 185,0-4 0,-5 14-151,0 2 0,-5 4 26,5 2 0,0 0 441,5 0-503,0-1 0,7-1-25,3-3 1,8-3-43,1-7 1,7-2-275,-1-3 0,8-5 77,1-9 0,0 1-209,-5-7 0,1 6 30,-1-6 1,-1 1-101,-3-6 0,-4 6 125,-7-1 1,-5 7 25,-4-1 0,-4 7-129,-1 2 0,-6 6 81,-4-6 0,-3 6-541,-2 0 0,0 2 8,1 2 1,-1 2 672,0 2 0,1-2 0,-1 5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0:08.18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324 148 7926,'-1'-28'131,"-4"3"0,3 2 306,-3 4 0,-1 2-200,1-2-421,0 9-39,5 4 1,-2 6 132,-3 0 33,4 0 0,-12 8 119,3 6 0,-3 8 107,-2 7 1,0 7-46,1 3 1,-7 10-99,-4 5 0,-1 3 128,1 2 1,-1 0-44,7 0 0,-1-5-121,5-1 0,2-7 76,4-2 1,2-13-208,7-11 0,8-4 56,7-1 0,1-7-57,9-3 0,-1-16-190,6-9 0,1-6-526,3-4 858,-3 1 0,11-7 0,-4-1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0:08.37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103 45 7987,'-21'7'1357,"5"-6"-1018,-4 4 0,4 2-618,1-2 0,7 1 11,3-1 558,3-3 0,4 9-163,3-6 1,5 0-119,9-5 0,4-2 30,7-3 0,-1-3-18,0-7 0,7 6-451,3-1 1,-1 0 199,1-5 1,-6 7-554,1 3 0,2 4 783,-2 1 0,7-7 0,-3-1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0:08.99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309 528 7872,'0'-15'0,"0"0"0,0 1 0,5-6-613,0 0 1,2 1 293,-2 4 0,-2-4 353,7-1 1,-7-6 66,2 1 0,-4 2-103,-1-1 1,0 6 171,0-2 0,-1 4-69,-4 1 1,-3 7 84,-7 3 0,0 5-82,1 5 0,-8 3 383,-2 7 0,1 6-180,-1 4 1,-1 9 125,-4 5 0,1-1-88,3 1 0,3-1-104,2 1 1,9 2-342,-4-7 0,5-1 102,0-9 0,4-3-93,6-6 1,8-7 33,7-3 0,1-7-591,8-7 0,6-8 288,4-12 0,7-7-378,-2-3 1,-1-5 275,1-5 0,-2 1 462,3-6 0,0 5-70,-5-4 0,-1 0 70,-5-1 0,-6 10 0,-3 10 0,-9 9 0,-1 6 0,-8 9 165,-2 5 1,-3 12-36,-12 7 1,2 9 380,-12 12 1,6 2-42,-6 7 1,6 0 119,-6 0 0,7 1-135,-2-1 0,4 0 9,1 0 1,2 0-187,4 0 1,-3-2-66,7-2 1,0-4-226,5-7 1,2-6 116,3-4 0,8-4-594,7-5 0,6-5 287,-2-10 0,10-10-1016,6-9 0,2-12 102,2-8 1116,0-7 0,7-14 0,1-2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0:09.16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337 1 7976,'-15'0'437,"0"0"1,1 8-68,-1 7 0,-6 8 178,-4 11 1,-3 12-148,-1 13 0,-5 6 11,-1 8 0,3-1-106,7-3 1,4 1 38,6-6 0,7-9-250,3-11 0,5-6-220,5-9 0,3-6-153,7-3 1,6-10-391,4-6 0,3-4-877,1-4 1,5-6 1544,1-10 0,5-9 0,-2-9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0:09.36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133 74 7873,'-44'23'0,"8"3"0,7-6 0,12-1 0,12-4 0,4 0 0,1-1 0,8-5 0,7-4 0,6 1 0,8-1 0,7-2 0,3-8 0,5-8 416,5-6 0,-1-7 324,6 1 0,-2 2-980,2-1 1,-2 4-267,-3-4 0,-8 7 506,3 3 0,-3-1 0,3 7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0:21.67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574 1 8078,'-10'0'-182,"0"0"271,1 0 1,-6 0 24,0 0 0,1 3 5,-1 7 0,0 6 21,0 14 0,1 7 41,-1 7 1,0 9-14,1 10 0,-1 11-163,0 9 1,7 7-297,3 8 0,-1 1 223,3-42 1,1-1-1,-1-3 1,1 0 50,2 1 0,0 0 0,0 3 0,0 0-94,0 0 1,0-1 0,-1-2-1,0 0-59,-4 44 0,2-7-176,-7 2 1,5-8 241,-4-11 0,-1-7 27,-5-23 1,5-3 188,0-12 0,-4-3-111,-6-6 1,1-2 238,4-13 0,0 0-68,0-5 1,-1-7 261,-3-3 0,2-4-567,-2-6 1,2-4-139,3-11 1,1 3-90,3-8 1,-2 8 359,7-3 0,-6 4 0,3 2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0:23.58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119 30 8064,'-15'0'-143,"0"2"143,0 3 0,1-3 408,-1 2 1,0-2 226,1-2-241,5 7-4,3-6-373,6 6 1,6-7 76,4 0 0,5 0-98,5 0 1,2-2 14,8-3 0,1 4 71,3-4 0,-3-2-467,3 2 0,2-1 163,-1 1 0,1 3-470,-2-3 0,-1 4 46,6 1 646,-7 0 0,11-7 0,-6-1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0:23.98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427 221 8053,'0'21'-558,"-5"-4"391,0 2 0,0-1 326,5 2 1,0-2 26,0 6 1,-5-4 245,0 4 1,0-6-173,5 2 1,0-2-60,0 1 1,0-7-165,0 3 1,2-9 298,3 4-432,-3-7 110,4 4 0,-6-9-207,0-3 1,-6-3-55,-4-7 0,-3 1-50,-2-1 1,-1-5 99,-4 1 1,-3-3 68,-6 3 0,4 3 116,1-4 1,-1 10 155,-4 5 1,-1 4 41,1 1 0,5 1-103,-1 4 1,7 8 330,-1 7 0,4 6-137,5-2 1,3 4 56,7 2 1,0-8 20,0-2 0,7-5-261,3-5 1,5-4-246,4-6 1,4-11 137,6-4 0,6-14-100,-1-1 0,2-7 26,-2 2 0,-3-6-339,4 2 1,-1-2-82,-5 2 0,2-3-267,-11 3 1,-1 3 169,-4 1 604,0 4 0,0 2 0,-1-1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08:21.97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28 89 8106,'-15'0'940,"7"0"1,3 0-643,10 0 1,5 0-308,10 0 1,3 0-411,6 0 1,0 0 294,1 0 1,1 0-18,3 0 0,-1-2 174,6-3 1,0 2-348,5-7 0,0 2-164,0-2 1,1-1-709,-1 6 1186,-7-6 0,6 2 0,-6-5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0:25.25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22 206 8199,'-8'-15'68,"-5"1"0,18 1 170,-1 3 1,10 2-110,5 3 1,4 2 29,6-7 1,2 5-34,4-5 1,2 5 7,7-5 0,1 1-156,-1-6 0,-2 5-227,-3 0 1,2 5 158,-7-4 1,-1 5-465,-8-1 1,-4-1-83,-7 1-335,1 0 971,-7-1 0,-1 4 0,-7-5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0:25.42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162 0 8199,'-15'7'-151,"0"-4"-77,1 7 1,4 0 382,0 4 1,0 6-62,-4-1 0,4 8 220,0-3 0,2 9-66,-2 1 0,-1-1-276,6-9 1,-5 4-25,5-3 1,0-4-150,5-2 1,0-2 87,0-3 0,7-4-156,2 0 0,5-7 269,0 2 0,7-3 0,2-2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0:25.79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602 1 8277,'8'2'0,"-3"2"201,-3-2 21,-2 11 1,0-5-8,0 7-24,0 6 0,-2 2 86,-3 7 1,-2 1-1,-2 3 1,-3-2-237,7 8 1,-4-8 155,4 3 1,-2-6-377,2-4 0,4 1 136,-4-7 1,3-4-829,2-5 137,0-7 276,0 4 1,-6-9 81,-4-3 1,-3-3-179,-2-7 1,-5-1 553,1-4 0,-9 2 0,-1-6 0,-2 4 0,-9-4 0,8 7 0,-3 3 0,-1 1-181,2 8 0,-5 0 386,5 5 1,1 1 389,9 4 0,-1 3 210,10 7-215,-3 6 1,17-4-186,-4 2 0,11-9 21,9-5 0,6-5-299,9-5 1,6-5 73,3-9 0,3-1-353,2-9 1,5 3-47,0-9 0,5 3-162,-5-3 1,-1 4-23,-9-3 0,2 5-270,-7 4 1,-6 10-281,-9 11 932,-2 2 0,-3 2 0,1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0:27.55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354 207 8023,'5'-10'-355,"0"0"0,4 0 197,-4-4 1,5-1 115,-5 0 0,1 1-16,-1-1 157,-3 0 1,5 0-54,-7 1 33,0-1 1,-2 2 7,-3 3 1,2-1 12,-7 6 0,0 0 106,-5 5-99,1 0 1,-4 2-21,3 2 1,-8 6 172,9 10 1,-4-2-82,3 6 1,-5 7 189,1 9 1,-3 4-25,3 5 0,1 3-109,-7 7 0,3 6-131,-3 4 1,4 3-1310,6 1 1196,0 1-168,7-8 144,-5 0 0,12-16 159,-4-5-1127,3-8 690,2-8 0,5-11-112,0-3-614,0-10 472,-5 2 837,0-7 0,6-7 1,2-1-1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0:27.7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1 192 8269,'0'-10'-184,"0"0"0,7 7 776,2-2 1,11-2-194,4 2 0,4-6-411,2 1 0,4 2-79,0-2 1,7 0-189,-2-4 0,4 4 12,1 0 0,0 0-293,0-4 0,5 4-184,0 0 744,0 7 0,-11-10 0,-3 5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0:27.94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265 1 8137,'-14'8'0,"-1"5"0,0-3-173,-6 9 88,5 4 0,-11 8 94,8 4 1230,-7 9-747,3 2 0,0 9 244,3-6-526,4 0 1,3-5-90,3 0 1,4-8-190,6-6 0,8-8 1,7-7 1,6-7 112,8-3 1,1-3-492,-1-2 0,2-2-7,3-3 0,-1-5-247,6-9 0,-6 3 207,1-4 1,-1-1 491,1 1 0,-3-6 0,5 3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0:28.50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72 147 8094,'-14'0'-91,"-1"0"45,0 0 197,7 0 0,0 0-54,3 0 118,3 0 0,-2 0-82,8 0 1,10-2-37,5-2 0,7 0-46,-1-6 0,3 2-107,1-2 0,5-3-129,1 4 1,-1-3-89,-5 2 1,1-1-273,-1 6 1,-1-5 262,-4 5 1,2-4-299,-6 4 580,6-7 0,-10 11 0,6-6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0:28.66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220 0 8094,'-21'15'-213,"3"1"-55,-6 4 1,4 3 654,-4 6 1,6 1-22,-2-1 1,4 7 26,1 3 1,0 2-104,1-2 1,6-3-47,3-6 1,3-3-83,2-2 0,8-6-193,7-9 0,1-3-335,9-7 1,-1-2 289,6-3 0,4-3-674,0-7 0,0-1 390,-4-4 0,-1 3 360,1-8 0,-1 1 0,0-6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0:28.90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163 1 8094,'8'0'-391,"5"0"325,-3 0 1,-2 1 873,2 4 0,1 5-247,9 10 0,-4 3-238,4 6 1,-4 7-270,-1 3 0,-7 4 116,-3 1 1,-4 5-268,-1 0 1,-6 5 111,-4-5 1,-10 4-380,-4-4 1,-4-1 206,-1-9 1,-1 3-650,1-2 1,0-6 39,-1-5 766,1 1 0,-1-14 0,1 5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0:31.61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354 263 8032,'6'-14'-517,"2"-1"1,2 0 252,0 1 1,-5-1 558,5 0 0,-5 0-32,4 1 1,-5-1-20,0 0 0,-2-4-5,-2-1 0,0 1-33,0 4 0,0 5-116,0 0 1,-6 5-142,-4-4 0,-3 5 77,-2-1 0,-5 10 120,1 5 0,-7 3 61,1 2 1,2 6-113,-1 4 1,6 2 138,-2 3 0,4-1-118,1 1 0,1-1-181,-1 0 0,7 1-10,3-1 0,3-6-157,2-3 1,7-6 4,2-4 1,11-3 70,5-7 1,2-7-364,3-3 1,-1-4 166,1-6 0,-1 2-153,0-6 1,-4 4 224,-1-5 0,-6 7 212,2-1 0,-5 3 471,-6 1-432,4 0 1,-13 7 243,0 3 0,-1 5-119,-9 5 0,-5 10 564,-4 9 1,-3 6-284,3 4 0,-4 5 270,-6 10 0,-1 3-195,1 7 0,4 0-86,1 0 1,-6 4-268,-4 1 0,0 5-40,4-6 0,8-7-10,2-12 0,4-6 73,1-9 1,0-8-452,1-6 106,5-7 97,3-14 0,6-8-131,0-5 0,0-9-134,0-1 1,8-7 5,7-8 1,-1 0-156,6 0 1,3-1 97,1 1 0,-1 0 30,2 0 1,-1 0 81,6 0 0,-1 6 330,0 4 0,1 3-102,-1 2 1,1 1 129,-1 3 1,0 9-105,1 6 0,-1 0 76,1-4 0,-1-1 0,0 0 0,1 1 0,6-8 0,1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08:22.70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352 339 8113,'10'-5'-492,"-1"0"-62,-5-6 1,9-1 797,-4-2 0,5-9-58,0 8 0,1-9 170,0-1 1,-1-1-134,1 1 0,-2-2 211,-3 2 0,-4 2 20,-6-1 1,0 6-148,0-2 0,-1 10-118,-4 6 1,-5 2-46,-10 2 1,-2 6-13,-8 4 1,1 10 105,-1 4 0,-4 9-73,0 1 1,0 7 40,4-2 0,2-1-282,4 1 1,3-5 76,6 6 1,2-8-400,3 3 0,4-11 116,6-4 0,1-6-23,4-4 0,3-3-314,7-7 0,1 0 198,4 0 1,1-7-60,4-3 1,2-8 71,-2-1 1,-2-6 306,1 6 1,-4-3 29,4 3 0,-6 2 230,2-2 0,-4 3-142,-1 1 1,-2 0 324,-3 0 625,3 7-698,-12 2 1,6 17 159,-7 4 1,-7 9-131,-2 1 1,-9 9 112,-2 5 1,-6 5-159,2 5 0,-4 4-186,-2 6 1,-4 4 81,0 1 1,-2 0-140,2-6 0,2-7-117,-2-7 1,10-8 64,4-11 1,4-4-149,1-6 158,0-7 1,6-5-43,-1-13 0,6-3-46,0-16 0,4 1-79,4-11 0,5-7 82,5-8 1,8 0 25,2-5 0,4 9-184,1-9 1,2 5 108,4 0 1,4 2-180,10 3 0,-2 8 50,7-3 0,-5 16-258,5 4 0,-5 6-94,5 3 646,-7 7 0,-3 1 0,-8 7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0:31.78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308 1 8032,'0'10'-69,"0"-1"1,-2 1 150,-3 5 0,0 6 488,-10 4 1,1 11-118,-16 8 0,4 3-143,-8 12 0,-2-4-66,2 9 0,-1-8-83,6-3 1,11-8-53,3-6 1,10-5-168,1-14 1,10-6-404,9-4 0,1-7 330,9 2 0,-1-3-622,6-2 0,-1-7 353,0-2 1,1-4-482,-1-2 881,0 0 0,1-6 0,-1-2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0:32.61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30 0 5912,'-8'0'-152,"1"0"147,7 0 5,0 0 0,-6 7 0,-2 1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0:32.8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162 116 7705,'5'-10'-1329,"0"1"1115,6-1 0,-4-5 424,3 0 0,1 6 19,-6-1 0,1 2 417,-1-2-226,-3-3-116,4 11 1,-6-3-28,0 10 1,-1 5-13,-4 9 1,-5 6 56,-9 9 0,1 4-82,-7 6 1,2 2-1,-1 3 1,-2-4-1,6 4 1,0-8-212,6-2 1,1-1-20,3 1 0,3-5-102,7-9 1,4-5 23,5-11 0,3-2-28,12-7 1,2-3-555,9-7 1,-3-2 320,8-12 1,-8-1-1213,3-4 1541,-4 0 0,-2-1 0,0 1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0:33.04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74 133 7967,'-15'0'37,"0"0"241,1 0 57,-1 7-352,7-6 64,1 6 1,16-9 343,5-3-160,1-3-64,13-7 1,-1 6-83,8-1 93,6 0 1,-5-5-120,3 1 1,2 1-254,-7 3 1,5-2-116,-5 7 0,2-4 163,-1 4 0,-6 0 146,0 5 0,1 0 0,-7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0:33.28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15 103 8034,'-8'0'489,"1"0"0,9 0-119,3 0 0,4-2-76,11-3 0,-2-1-346,7-4 0,-1-1-127,5 6 0,-1-5-140,-3 5 0,1-5-31,-7 5 1,6-4 163,-5 4 0,-1 0-363,-4 5 1,0 0-100,-1 0 648,1-7 0,-7 6 0,-1-6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0:33.5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1 133 7925,'0'-9'1378,"1"-2"-879,4 6 1,3-5-210,7 5 1,1-4-242,4 4 1,3-7-200,6 3 1,2 0-570,4 0 0,-4 4 429,3-5 0,-3 7-154,-2-2 1,-4 3-99,-1 2 542,-6 0 0,3-6 0,-6-3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0:33.70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177 0 7925,'-15'15'-158,"0"0"-41,1 0 0,-1 1 1007,0 3-452,0 4 0,1 2 62,-1-1 1,0 1 38,1 4 1,1 4-256,3-4 1,3 2 16,7-11 0,0 0-122,0-6 1,7-1 71,3-3 1,4-3-418,6-7 1,-2 0-71,6 0 0,1-7-375,4-3 1,2-8 234,4-1 1,-4-1-259,3 5 0,-1-4 145,1-1 571,-10 1 0,17 4 0,-10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0:33.99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206 1 7979,'15'0'411,"0"0"149,-1 0 1,1 6-165,0 4 1,-1 5-21,1 5 1,0 2-172,0 8 1,-7 7 32,-3 8 1,-4 0-218,-1 9 0,-1-2 73,-4 2 1,-5 2-59,-10-7 0,-7 5-115,-8-5 0,1-7-392,5-8 0,-6-2 1,1-3 1,5-6-1114,4-4 1583,7-9 0,-10-3 0,5-7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0:34.36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 1 7728,'-5'14'0,"0"1"0,2 0 0,2-1 0,1 1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11T21:10:34.98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383 528 7949,'-2'-9'-53,"-3"-1"275,4 0 110,-12-5-226,11 1 1,-9-1 148,6 0 1,-5 0 28,5 1 0,-5-1-175,5 0 0,-6 6 126,1-1 1,-3 6-253,-2 0 0,1 2 101,-1 2 0,-5 6-96,1 4 1,-7 10 41,1 4 1,2 6 96,-1 4 1,4-1-16,-4 6 1,7-6-25,3 1 0,1-3-149,8-2 1,0-1 107,5-3 0,1-4-161,4-6 1,10-7 77,10-3 0,2-5-244,3-5 1,-1-5-51,1-10 0,5-3-176,5-6 1,2-7 224,2-3 0,0-8-51,0-2 0,1-9-25,-1 0 0,3-1 83,-3-5 0,-3 5 225,-12 5 0,-6 5-105,-3 10 1,-6 5 431,-4 9 0,-5 11-6,-10 9 1,-3 11 244,-7 9 0,-6 8-82,-3 11 0,-2 4-154,1 6 1,-3 6 361,4 4 0,-2 4-177,1 0 0,-1 0-4,6-5 1,2 3-153,9-7 1,2 3-299,7-8 1,3-5 83,7-14 0,2-5-490,12-11 0,7-2 48,8-7 1,-1-8-148,1-7 0,0-6-1616,5-9 2109,0-6 0,7 5 0,1-4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40BA5-B906-4507-A229-2BBCC9372479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F08C7-A0E1-4BE5-A494-6905F5AE41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546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F08C7-A0E1-4BE5-A494-6905F5AE412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817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 mentioned mirror boundary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F08C7-A0E1-4BE5-A494-6905F5AE412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0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F08C7-A0E1-4BE5-A494-6905F5AE412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201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F08C7-A0E1-4BE5-A494-6905F5AE412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936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F08C7-A0E1-4BE5-A494-6905F5AE412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190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is another version bilateral filtering, which is simpler. </a:t>
            </a:r>
          </a:p>
          <a:p>
            <a:r>
              <a:rPr lang="en-US" dirty="0"/>
              <a:t>Just focus on one window, then using Gaussian functions </a:t>
            </a:r>
          </a:p>
          <a:p>
            <a:r>
              <a:rPr lang="en-US" dirty="0"/>
              <a:t>for the intensity and coordinates, respectively.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F08C7-A0E1-4BE5-A494-6905F5AE412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850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F08C7-A0E1-4BE5-A494-6905F5AE412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7574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F08C7-A0E1-4BE5-A494-6905F5AE412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8896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Bookjshop</a:t>
            </a:r>
            <a:r>
              <a:rPr lang="en-GB" dirty="0"/>
              <a:t> alehouse (only takeaway)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2D24D-E786-47B6-B854-07827FB55B3C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711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16A3-9A52-4073-88E9-1F0525049C7A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E731-13F3-47C7-934F-B711E540E61A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77919" y="5838040"/>
            <a:ext cx="1713137" cy="938315"/>
          </a:xfrm>
          <a:prstGeom prst="rect">
            <a:avLst/>
          </a:prstGeom>
        </p:spPr>
      </p:pic>
      <p:pic>
        <p:nvPicPr>
          <p:cNvPr id="8" name="Picture 14" descr="I:\electronics_computer_science_black_logo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0267952" y="5997575"/>
            <a:ext cx="180975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5462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16A3-9A52-4073-88E9-1F0525049C7A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E731-13F3-47C7-934F-B711E540E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226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E731-13F3-47C7-934F-B711E540E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830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0"/>
            <a:ext cx="10972800" cy="838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33600" y="914400"/>
            <a:ext cx="4622800" cy="2528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959600" y="914400"/>
            <a:ext cx="4622800" cy="2528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133600" y="3595689"/>
            <a:ext cx="4622800" cy="2530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59600" y="3595689"/>
            <a:ext cx="4622800" cy="2530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8330BC-5456-4B3F-ABBD-DC03BFCD37B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80949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16A3-9A52-4073-88E9-1F0525049C7A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E731-13F3-47C7-934F-B711E540E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367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16A3-9A52-4073-88E9-1F0525049C7A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E731-13F3-47C7-934F-B711E540E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267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16A3-9A52-4073-88E9-1F0525049C7A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E731-13F3-47C7-934F-B711E540E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797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16A3-9A52-4073-88E9-1F0525049C7A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E731-13F3-47C7-934F-B711E540E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642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16A3-9A52-4073-88E9-1F0525049C7A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E731-13F3-47C7-934F-B711E540E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869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16A3-9A52-4073-88E9-1F0525049C7A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E731-13F3-47C7-934F-B711E540E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858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16A3-9A52-4073-88E9-1F0525049C7A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E731-13F3-47C7-934F-B711E540E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387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16A3-9A52-4073-88E9-1F0525049C7A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E731-13F3-47C7-934F-B711E540E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495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316A3-9A52-4073-88E9-1F0525049C7A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5E731-13F3-47C7-934F-B711E540E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59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3.png"/><Relationship Id="rId4" Type="http://schemas.openxmlformats.org/officeDocument/2006/relationships/image" Target="../media/image21.png"/><Relationship Id="rId9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1.png"/><Relationship Id="rId21" Type="http://schemas.openxmlformats.org/officeDocument/2006/relationships/image" Target="../media/image53.png"/><Relationship Id="rId324" Type="http://schemas.openxmlformats.org/officeDocument/2006/relationships/customXml" Target="../ink/ink162.xml"/><Relationship Id="rId531" Type="http://schemas.openxmlformats.org/officeDocument/2006/relationships/customXml" Target="../ink/ink266.xml"/><Relationship Id="rId170" Type="http://schemas.openxmlformats.org/officeDocument/2006/relationships/customXml" Target="../ink/ink85.xml"/><Relationship Id="rId268" Type="http://schemas.openxmlformats.org/officeDocument/2006/relationships/customXml" Target="../ink/ink134.xml"/><Relationship Id="rId475" Type="http://schemas.openxmlformats.org/officeDocument/2006/relationships/customXml" Target="../ink/ink238.xml"/><Relationship Id="rId32" Type="http://schemas.openxmlformats.org/officeDocument/2006/relationships/customXml" Target="../ink/ink16.xml"/><Relationship Id="rId128" Type="http://schemas.openxmlformats.org/officeDocument/2006/relationships/customXml" Target="../ink/ink64.xml"/><Relationship Id="rId335" Type="http://schemas.openxmlformats.org/officeDocument/2006/relationships/image" Target="../media/image210.png"/><Relationship Id="rId542" Type="http://schemas.openxmlformats.org/officeDocument/2006/relationships/image" Target="../media/image313.png"/><Relationship Id="rId181" Type="http://schemas.openxmlformats.org/officeDocument/2006/relationships/image" Target="../media/image133.png"/><Relationship Id="rId402" Type="http://schemas.openxmlformats.org/officeDocument/2006/relationships/customXml" Target="../ink/ink201.xml"/><Relationship Id="rId279" Type="http://schemas.openxmlformats.org/officeDocument/2006/relationships/image" Target="../media/image182.png"/><Relationship Id="rId486" Type="http://schemas.openxmlformats.org/officeDocument/2006/relationships/image" Target="../media/image285.png"/><Relationship Id="rId43" Type="http://schemas.openxmlformats.org/officeDocument/2006/relationships/image" Target="../media/image64.png"/><Relationship Id="rId139" Type="http://schemas.openxmlformats.org/officeDocument/2006/relationships/image" Target="../media/image112.png"/><Relationship Id="rId346" Type="http://schemas.openxmlformats.org/officeDocument/2006/relationships/customXml" Target="../ink/ink173.xml"/><Relationship Id="rId192" Type="http://schemas.openxmlformats.org/officeDocument/2006/relationships/customXml" Target="../ink/ink96.xml"/><Relationship Id="rId206" Type="http://schemas.openxmlformats.org/officeDocument/2006/relationships/customXml" Target="../ink/ink103.xml"/><Relationship Id="rId413" Type="http://schemas.openxmlformats.org/officeDocument/2006/relationships/image" Target="../media/image249.png"/><Relationship Id="rId248" Type="http://schemas.openxmlformats.org/officeDocument/2006/relationships/customXml" Target="../ink/ink124.xml"/><Relationship Id="rId455" Type="http://schemas.openxmlformats.org/officeDocument/2006/relationships/image" Target="../media/image270.png"/><Relationship Id="rId497" Type="http://schemas.openxmlformats.org/officeDocument/2006/relationships/customXml" Target="../ink/ink249.xml"/><Relationship Id="rId12" Type="http://schemas.openxmlformats.org/officeDocument/2006/relationships/customXml" Target="../ink/ink6.xml"/><Relationship Id="rId108" Type="http://schemas.openxmlformats.org/officeDocument/2006/relationships/customXml" Target="../ink/ink54.xml"/><Relationship Id="rId315" Type="http://schemas.openxmlformats.org/officeDocument/2006/relationships/image" Target="../media/image200.png"/><Relationship Id="rId357" Type="http://schemas.openxmlformats.org/officeDocument/2006/relationships/image" Target="../media/image221.png"/><Relationship Id="rId522" Type="http://schemas.openxmlformats.org/officeDocument/2006/relationships/image" Target="../media/image303.png"/><Relationship Id="rId54" Type="http://schemas.openxmlformats.org/officeDocument/2006/relationships/customXml" Target="../ink/ink27.xml"/><Relationship Id="rId96" Type="http://schemas.openxmlformats.org/officeDocument/2006/relationships/customXml" Target="../ink/ink48.xml"/><Relationship Id="rId161" Type="http://schemas.openxmlformats.org/officeDocument/2006/relationships/image" Target="../media/image123.png"/><Relationship Id="rId217" Type="http://schemas.openxmlformats.org/officeDocument/2006/relationships/image" Target="../media/image151.png"/><Relationship Id="rId399" Type="http://schemas.openxmlformats.org/officeDocument/2006/relationships/image" Target="../media/image242.png"/><Relationship Id="rId259" Type="http://schemas.openxmlformats.org/officeDocument/2006/relationships/image" Target="../media/image172.png"/><Relationship Id="rId424" Type="http://schemas.openxmlformats.org/officeDocument/2006/relationships/customXml" Target="../ink/ink212.xml"/><Relationship Id="rId466" Type="http://schemas.openxmlformats.org/officeDocument/2006/relationships/customXml" Target="../ink/ink233.xml"/><Relationship Id="rId23" Type="http://schemas.openxmlformats.org/officeDocument/2006/relationships/image" Target="../media/image54.png"/><Relationship Id="rId119" Type="http://schemas.openxmlformats.org/officeDocument/2006/relationships/image" Target="../media/image102.png"/><Relationship Id="rId270" Type="http://schemas.openxmlformats.org/officeDocument/2006/relationships/customXml" Target="../ink/ink135.xml"/><Relationship Id="rId326" Type="http://schemas.openxmlformats.org/officeDocument/2006/relationships/customXml" Target="../ink/ink163.xml"/><Relationship Id="rId533" Type="http://schemas.openxmlformats.org/officeDocument/2006/relationships/customXml" Target="../ink/ink267.xml"/><Relationship Id="rId65" Type="http://schemas.openxmlformats.org/officeDocument/2006/relationships/image" Target="../media/image75.png"/><Relationship Id="rId130" Type="http://schemas.openxmlformats.org/officeDocument/2006/relationships/customXml" Target="../ink/ink65.xml"/><Relationship Id="rId368" Type="http://schemas.openxmlformats.org/officeDocument/2006/relationships/customXml" Target="../ink/ink184.xml"/><Relationship Id="rId172" Type="http://schemas.openxmlformats.org/officeDocument/2006/relationships/customXml" Target="../ink/ink86.xml"/><Relationship Id="rId228" Type="http://schemas.openxmlformats.org/officeDocument/2006/relationships/customXml" Target="../ink/ink114.xml"/><Relationship Id="rId435" Type="http://schemas.openxmlformats.org/officeDocument/2006/relationships/image" Target="../media/image260.png"/><Relationship Id="rId477" Type="http://schemas.openxmlformats.org/officeDocument/2006/relationships/customXml" Target="../ink/ink239.xml"/><Relationship Id="rId281" Type="http://schemas.openxmlformats.org/officeDocument/2006/relationships/image" Target="../media/image183.png"/><Relationship Id="rId337" Type="http://schemas.openxmlformats.org/officeDocument/2006/relationships/image" Target="../media/image211.png"/><Relationship Id="rId502" Type="http://schemas.openxmlformats.org/officeDocument/2006/relationships/image" Target="../media/image293.png"/><Relationship Id="rId34" Type="http://schemas.openxmlformats.org/officeDocument/2006/relationships/customXml" Target="../ink/ink17.xml"/><Relationship Id="rId76" Type="http://schemas.openxmlformats.org/officeDocument/2006/relationships/customXml" Target="../ink/ink38.xml"/><Relationship Id="rId141" Type="http://schemas.openxmlformats.org/officeDocument/2006/relationships/image" Target="../media/image113.png"/><Relationship Id="rId379" Type="http://schemas.openxmlformats.org/officeDocument/2006/relationships/image" Target="../media/image232.png"/><Relationship Id="rId544" Type="http://schemas.openxmlformats.org/officeDocument/2006/relationships/image" Target="../media/image314.png"/><Relationship Id="rId7" Type="http://schemas.openxmlformats.org/officeDocument/2006/relationships/image" Target="../media/image46.png"/><Relationship Id="rId183" Type="http://schemas.openxmlformats.org/officeDocument/2006/relationships/image" Target="../media/image134.png"/><Relationship Id="rId239" Type="http://schemas.openxmlformats.org/officeDocument/2006/relationships/image" Target="../media/image162.png"/><Relationship Id="rId390" Type="http://schemas.openxmlformats.org/officeDocument/2006/relationships/customXml" Target="../ink/ink195.xml"/><Relationship Id="rId404" Type="http://schemas.openxmlformats.org/officeDocument/2006/relationships/customXml" Target="../ink/ink202.xml"/><Relationship Id="rId446" Type="http://schemas.openxmlformats.org/officeDocument/2006/relationships/customXml" Target="../ink/ink223.xml"/><Relationship Id="rId250" Type="http://schemas.openxmlformats.org/officeDocument/2006/relationships/customXml" Target="../ink/ink125.xml"/><Relationship Id="rId292" Type="http://schemas.openxmlformats.org/officeDocument/2006/relationships/customXml" Target="../ink/ink146.xml"/><Relationship Id="rId306" Type="http://schemas.openxmlformats.org/officeDocument/2006/relationships/customXml" Target="../ink/ink153.xml"/><Relationship Id="rId488" Type="http://schemas.openxmlformats.org/officeDocument/2006/relationships/image" Target="../media/image286.png"/><Relationship Id="rId45" Type="http://schemas.openxmlformats.org/officeDocument/2006/relationships/image" Target="../media/image65.png"/><Relationship Id="rId87" Type="http://schemas.openxmlformats.org/officeDocument/2006/relationships/image" Target="../media/image86.png"/><Relationship Id="rId110" Type="http://schemas.openxmlformats.org/officeDocument/2006/relationships/customXml" Target="../ink/ink55.xml"/><Relationship Id="rId348" Type="http://schemas.openxmlformats.org/officeDocument/2006/relationships/customXml" Target="../ink/ink174.xml"/><Relationship Id="rId513" Type="http://schemas.openxmlformats.org/officeDocument/2006/relationships/customXml" Target="../ink/ink257.xml"/><Relationship Id="rId152" Type="http://schemas.openxmlformats.org/officeDocument/2006/relationships/customXml" Target="../ink/ink76.xml"/><Relationship Id="rId194" Type="http://schemas.openxmlformats.org/officeDocument/2006/relationships/customXml" Target="../ink/ink97.xml"/><Relationship Id="rId208" Type="http://schemas.openxmlformats.org/officeDocument/2006/relationships/customXml" Target="../ink/ink104.xml"/><Relationship Id="rId415" Type="http://schemas.openxmlformats.org/officeDocument/2006/relationships/image" Target="../media/image250.png"/><Relationship Id="rId457" Type="http://schemas.openxmlformats.org/officeDocument/2006/relationships/image" Target="../media/image271.png"/><Relationship Id="rId261" Type="http://schemas.openxmlformats.org/officeDocument/2006/relationships/image" Target="../media/image173.png"/><Relationship Id="rId499" Type="http://schemas.openxmlformats.org/officeDocument/2006/relationships/customXml" Target="../ink/ink250.xml"/><Relationship Id="rId14" Type="http://schemas.openxmlformats.org/officeDocument/2006/relationships/customXml" Target="../ink/ink7.xml"/><Relationship Id="rId56" Type="http://schemas.openxmlformats.org/officeDocument/2006/relationships/customXml" Target="../ink/ink28.xml"/><Relationship Id="rId317" Type="http://schemas.openxmlformats.org/officeDocument/2006/relationships/image" Target="../media/image201.png"/><Relationship Id="rId359" Type="http://schemas.openxmlformats.org/officeDocument/2006/relationships/image" Target="../media/image222.png"/><Relationship Id="rId524" Type="http://schemas.openxmlformats.org/officeDocument/2006/relationships/image" Target="../media/image304.png"/><Relationship Id="rId98" Type="http://schemas.openxmlformats.org/officeDocument/2006/relationships/customXml" Target="../ink/ink49.xml"/><Relationship Id="rId121" Type="http://schemas.openxmlformats.org/officeDocument/2006/relationships/image" Target="../media/image103.png"/><Relationship Id="rId163" Type="http://schemas.openxmlformats.org/officeDocument/2006/relationships/image" Target="../media/image124.png"/><Relationship Id="rId219" Type="http://schemas.openxmlformats.org/officeDocument/2006/relationships/image" Target="../media/image152.png"/><Relationship Id="rId370" Type="http://schemas.openxmlformats.org/officeDocument/2006/relationships/customXml" Target="../ink/ink185.xml"/><Relationship Id="rId426" Type="http://schemas.openxmlformats.org/officeDocument/2006/relationships/customXml" Target="../ink/ink213.xml"/><Relationship Id="rId230" Type="http://schemas.openxmlformats.org/officeDocument/2006/relationships/customXml" Target="../ink/ink115.xml"/><Relationship Id="rId468" Type="http://schemas.openxmlformats.org/officeDocument/2006/relationships/customXml" Target="../ink/ink234.xml"/><Relationship Id="rId25" Type="http://schemas.openxmlformats.org/officeDocument/2006/relationships/image" Target="../media/image55.png"/><Relationship Id="rId67" Type="http://schemas.openxmlformats.org/officeDocument/2006/relationships/image" Target="../media/image76.png"/><Relationship Id="rId272" Type="http://schemas.openxmlformats.org/officeDocument/2006/relationships/customXml" Target="../ink/ink136.xml"/><Relationship Id="rId328" Type="http://schemas.openxmlformats.org/officeDocument/2006/relationships/customXml" Target="../ink/ink164.xml"/><Relationship Id="rId535" Type="http://schemas.openxmlformats.org/officeDocument/2006/relationships/customXml" Target="../ink/ink268.xml"/><Relationship Id="rId132" Type="http://schemas.openxmlformats.org/officeDocument/2006/relationships/customXml" Target="../ink/ink66.xml"/><Relationship Id="rId174" Type="http://schemas.openxmlformats.org/officeDocument/2006/relationships/customXml" Target="../ink/ink87.xml"/><Relationship Id="rId381" Type="http://schemas.openxmlformats.org/officeDocument/2006/relationships/image" Target="../media/image233.png"/><Relationship Id="rId241" Type="http://schemas.openxmlformats.org/officeDocument/2006/relationships/image" Target="../media/image163.png"/><Relationship Id="rId437" Type="http://schemas.openxmlformats.org/officeDocument/2006/relationships/image" Target="../media/image261.png"/><Relationship Id="rId479" Type="http://schemas.openxmlformats.org/officeDocument/2006/relationships/customXml" Target="../ink/ink240.xml"/><Relationship Id="rId36" Type="http://schemas.openxmlformats.org/officeDocument/2006/relationships/customXml" Target="../ink/ink18.xml"/><Relationship Id="rId283" Type="http://schemas.openxmlformats.org/officeDocument/2006/relationships/image" Target="../media/image184.png"/><Relationship Id="rId339" Type="http://schemas.openxmlformats.org/officeDocument/2006/relationships/image" Target="../media/image212.png"/><Relationship Id="rId490" Type="http://schemas.openxmlformats.org/officeDocument/2006/relationships/image" Target="../media/image287.png"/><Relationship Id="rId504" Type="http://schemas.openxmlformats.org/officeDocument/2006/relationships/image" Target="../media/image294.png"/><Relationship Id="rId546" Type="http://schemas.openxmlformats.org/officeDocument/2006/relationships/image" Target="../media/image315.png"/><Relationship Id="rId78" Type="http://schemas.openxmlformats.org/officeDocument/2006/relationships/customXml" Target="../ink/ink39.xml"/><Relationship Id="rId101" Type="http://schemas.openxmlformats.org/officeDocument/2006/relationships/image" Target="../media/image93.png"/><Relationship Id="rId143" Type="http://schemas.openxmlformats.org/officeDocument/2006/relationships/image" Target="../media/image114.png"/><Relationship Id="rId185" Type="http://schemas.openxmlformats.org/officeDocument/2006/relationships/image" Target="../media/image135.png"/><Relationship Id="rId350" Type="http://schemas.openxmlformats.org/officeDocument/2006/relationships/customXml" Target="../ink/ink175.xml"/><Relationship Id="rId406" Type="http://schemas.openxmlformats.org/officeDocument/2006/relationships/customXml" Target="../ink/ink203.xml"/><Relationship Id="rId9" Type="http://schemas.openxmlformats.org/officeDocument/2006/relationships/image" Target="../media/image47.png"/><Relationship Id="rId210" Type="http://schemas.openxmlformats.org/officeDocument/2006/relationships/customXml" Target="../ink/ink105.xml"/><Relationship Id="rId392" Type="http://schemas.openxmlformats.org/officeDocument/2006/relationships/customXml" Target="../ink/ink196.xml"/><Relationship Id="rId448" Type="http://schemas.openxmlformats.org/officeDocument/2006/relationships/customXml" Target="../ink/ink224.xml"/><Relationship Id="rId252" Type="http://schemas.openxmlformats.org/officeDocument/2006/relationships/customXml" Target="../ink/ink126.xml"/><Relationship Id="rId294" Type="http://schemas.openxmlformats.org/officeDocument/2006/relationships/customXml" Target="../ink/ink147.xml"/><Relationship Id="rId308" Type="http://schemas.openxmlformats.org/officeDocument/2006/relationships/customXml" Target="../ink/ink154.xml"/><Relationship Id="rId515" Type="http://schemas.openxmlformats.org/officeDocument/2006/relationships/customXml" Target="../ink/ink258.xml"/><Relationship Id="rId47" Type="http://schemas.openxmlformats.org/officeDocument/2006/relationships/image" Target="../media/image66.png"/><Relationship Id="rId89" Type="http://schemas.openxmlformats.org/officeDocument/2006/relationships/image" Target="../media/image87.png"/><Relationship Id="rId112" Type="http://schemas.openxmlformats.org/officeDocument/2006/relationships/customXml" Target="../ink/ink56.xml"/><Relationship Id="rId154" Type="http://schemas.openxmlformats.org/officeDocument/2006/relationships/customXml" Target="../ink/ink77.xml"/><Relationship Id="rId361" Type="http://schemas.openxmlformats.org/officeDocument/2006/relationships/image" Target="../media/image223.png"/><Relationship Id="rId196" Type="http://schemas.openxmlformats.org/officeDocument/2006/relationships/customXml" Target="../ink/ink98.xml"/><Relationship Id="rId417" Type="http://schemas.openxmlformats.org/officeDocument/2006/relationships/image" Target="../media/image251.png"/><Relationship Id="rId459" Type="http://schemas.openxmlformats.org/officeDocument/2006/relationships/image" Target="../media/image272.png"/><Relationship Id="rId16" Type="http://schemas.openxmlformats.org/officeDocument/2006/relationships/customXml" Target="../ink/ink8.xml"/><Relationship Id="rId221" Type="http://schemas.openxmlformats.org/officeDocument/2006/relationships/image" Target="../media/image153.png"/><Relationship Id="rId263" Type="http://schemas.openxmlformats.org/officeDocument/2006/relationships/image" Target="../media/image174.png"/><Relationship Id="rId319" Type="http://schemas.openxmlformats.org/officeDocument/2006/relationships/image" Target="../media/image202.png"/><Relationship Id="rId470" Type="http://schemas.openxmlformats.org/officeDocument/2006/relationships/customXml" Target="../ink/ink235.xml"/><Relationship Id="rId526" Type="http://schemas.openxmlformats.org/officeDocument/2006/relationships/image" Target="../media/image305.png"/><Relationship Id="rId58" Type="http://schemas.openxmlformats.org/officeDocument/2006/relationships/customXml" Target="../ink/ink29.xml"/><Relationship Id="rId123" Type="http://schemas.openxmlformats.org/officeDocument/2006/relationships/image" Target="../media/image104.png"/><Relationship Id="rId330" Type="http://schemas.openxmlformats.org/officeDocument/2006/relationships/customXml" Target="../ink/ink165.xml"/><Relationship Id="rId165" Type="http://schemas.openxmlformats.org/officeDocument/2006/relationships/image" Target="../media/image125.png"/><Relationship Id="rId372" Type="http://schemas.openxmlformats.org/officeDocument/2006/relationships/customXml" Target="../ink/ink186.xml"/><Relationship Id="rId428" Type="http://schemas.openxmlformats.org/officeDocument/2006/relationships/customXml" Target="../ink/ink214.xml"/><Relationship Id="rId232" Type="http://schemas.openxmlformats.org/officeDocument/2006/relationships/customXml" Target="../ink/ink116.xml"/><Relationship Id="rId274" Type="http://schemas.openxmlformats.org/officeDocument/2006/relationships/customXml" Target="../ink/ink137.xml"/><Relationship Id="rId481" Type="http://schemas.openxmlformats.org/officeDocument/2006/relationships/customXml" Target="../ink/ink241.xml"/><Relationship Id="rId27" Type="http://schemas.openxmlformats.org/officeDocument/2006/relationships/image" Target="../media/image56.png"/><Relationship Id="rId69" Type="http://schemas.openxmlformats.org/officeDocument/2006/relationships/image" Target="../media/image77.png"/><Relationship Id="rId134" Type="http://schemas.openxmlformats.org/officeDocument/2006/relationships/customXml" Target="../ink/ink67.xml"/><Relationship Id="rId537" Type="http://schemas.openxmlformats.org/officeDocument/2006/relationships/customXml" Target="../ink/ink269.xml"/><Relationship Id="rId80" Type="http://schemas.openxmlformats.org/officeDocument/2006/relationships/customXml" Target="../ink/ink40.xml"/><Relationship Id="rId176" Type="http://schemas.openxmlformats.org/officeDocument/2006/relationships/customXml" Target="../ink/ink88.xml"/><Relationship Id="rId341" Type="http://schemas.openxmlformats.org/officeDocument/2006/relationships/image" Target="../media/image213.png"/><Relationship Id="rId383" Type="http://schemas.openxmlformats.org/officeDocument/2006/relationships/image" Target="../media/image234.png"/><Relationship Id="rId439" Type="http://schemas.openxmlformats.org/officeDocument/2006/relationships/image" Target="../media/image262.png"/><Relationship Id="rId201" Type="http://schemas.openxmlformats.org/officeDocument/2006/relationships/image" Target="../media/image143.png"/><Relationship Id="rId243" Type="http://schemas.openxmlformats.org/officeDocument/2006/relationships/image" Target="../media/image164.png"/><Relationship Id="rId285" Type="http://schemas.openxmlformats.org/officeDocument/2006/relationships/image" Target="../media/image185.png"/><Relationship Id="rId450" Type="http://schemas.openxmlformats.org/officeDocument/2006/relationships/customXml" Target="../ink/ink225.xml"/><Relationship Id="rId506" Type="http://schemas.openxmlformats.org/officeDocument/2006/relationships/image" Target="../media/image295.png"/><Relationship Id="rId38" Type="http://schemas.openxmlformats.org/officeDocument/2006/relationships/customXml" Target="../ink/ink19.xml"/><Relationship Id="rId103" Type="http://schemas.openxmlformats.org/officeDocument/2006/relationships/image" Target="../media/image94.png"/><Relationship Id="rId310" Type="http://schemas.openxmlformats.org/officeDocument/2006/relationships/customXml" Target="../ink/ink155.xml"/><Relationship Id="rId492" Type="http://schemas.openxmlformats.org/officeDocument/2006/relationships/image" Target="../media/image288.png"/><Relationship Id="rId91" Type="http://schemas.openxmlformats.org/officeDocument/2006/relationships/image" Target="../media/image88.png"/><Relationship Id="rId145" Type="http://schemas.openxmlformats.org/officeDocument/2006/relationships/image" Target="../media/image115.png"/><Relationship Id="rId187" Type="http://schemas.openxmlformats.org/officeDocument/2006/relationships/image" Target="../media/image136.png"/><Relationship Id="rId352" Type="http://schemas.openxmlformats.org/officeDocument/2006/relationships/customXml" Target="../ink/ink176.xml"/><Relationship Id="rId394" Type="http://schemas.openxmlformats.org/officeDocument/2006/relationships/customXml" Target="../ink/ink197.xml"/><Relationship Id="rId408" Type="http://schemas.openxmlformats.org/officeDocument/2006/relationships/customXml" Target="../ink/ink204.xml"/><Relationship Id="rId212" Type="http://schemas.openxmlformats.org/officeDocument/2006/relationships/customXml" Target="../ink/ink106.xml"/><Relationship Id="rId254" Type="http://schemas.openxmlformats.org/officeDocument/2006/relationships/customXml" Target="../ink/ink127.xml"/><Relationship Id="rId49" Type="http://schemas.openxmlformats.org/officeDocument/2006/relationships/image" Target="../media/image67.png"/><Relationship Id="rId114" Type="http://schemas.openxmlformats.org/officeDocument/2006/relationships/customXml" Target="../ink/ink57.xml"/><Relationship Id="rId296" Type="http://schemas.openxmlformats.org/officeDocument/2006/relationships/customXml" Target="../ink/ink148.xml"/><Relationship Id="rId461" Type="http://schemas.openxmlformats.org/officeDocument/2006/relationships/image" Target="../media/image273.png"/><Relationship Id="rId517" Type="http://schemas.openxmlformats.org/officeDocument/2006/relationships/customXml" Target="../ink/ink259.xml"/><Relationship Id="rId60" Type="http://schemas.openxmlformats.org/officeDocument/2006/relationships/customXml" Target="../ink/ink30.xml"/><Relationship Id="rId156" Type="http://schemas.openxmlformats.org/officeDocument/2006/relationships/customXml" Target="../ink/ink78.xml"/><Relationship Id="rId198" Type="http://schemas.openxmlformats.org/officeDocument/2006/relationships/customXml" Target="../ink/ink99.xml"/><Relationship Id="rId321" Type="http://schemas.openxmlformats.org/officeDocument/2006/relationships/image" Target="../media/image203.png"/><Relationship Id="rId363" Type="http://schemas.openxmlformats.org/officeDocument/2006/relationships/image" Target="../media/image224.png"/><Relationship Id="rId419" Type="http://schemas.openxmlformats.org/officeDocument/2006/relationships/image" Target="../media/image252.png"/><Relationship Id="rId223" Type="http://schemas.openxmlformats.org/officeDocument/2006/relationships/image" Target="../media/image154.png"/><Relationship Id="rId430" Type="http://schemas.openxmlformats.org/officeDocument/2006/relationships/customXml" Target="../ink/ink215.xml"/><Relationship Id="rId18" Type="http://schemas.openxmlformats.org/officeDocument/2006/relationships/customXml" Target="../ink/ink9.xml"/><Relationship Id="rId265" Type="http://schemas.openxmlformats.org/officeDocument/2006/relationships/image" Target="../media/image175.png"/><Relationship Id="rId472" Type="http://schemas.openxmlformats.org/officeDocument/2006/relationships/customXml" Target="../ink/ink236.xml"/><Relationship Id="rId528" Type="http://schemas.openxmlformats.org/officeDocument/2006/relationships/image" Target="../media/image306.png"/><Relationship Id="rId125" Type="http://schemas.openxmlformats.org/officeDocument/2006/relationships/image" Target="../media/image105.png"/><Relationship Id="rId167" Type="http://schemas.openxmlformats.org/officeDocument/2006/relationships/image" Target="../media/image126.png"/><Relationship Id="rId332" Type="http://schemas.openxmlformats.org/officeDocument/2006/relationships/customXml" Target="../ink/ink166.xml"/><Relationship Id="rId374" Type="http://schemas.openxmlformats.org/officeDocument/2006/relationships/customXml" Target="../ink/ink187.xml"/><Relationship Id="rId71" Type="http://schemas.openxmlformats.org/officeDocument/2006/relationships/image" Target="../media/image78.png"/><Relationship Id="rId234" Type="http://schemas.openxmlformats.org/officeDocument/2006/relationships/customXml" Target="../ink/ink117.xml"/><Relationship Id="rId2" Type="http://schemas.openxmlformats.org/officeDocument/2006/relationships/customXml" Target="../ink/ink1.xml"/><Relationship Id="rId29" Type="http://schemas.openxmlformats.org/officeDocument/2006/relationships/image" Target="../media/image57.png"/><Relationship Id="rId276" Type="http://schemas.openxmlformats.org/officeDocument/2006/relationships/customXml" Target="../ink/ink138.xml"/><Relationship Id="rId441" Type="http://schemas.openxmlformats.org/officeDocument/2006/relationships/image" Target="../media/image263.png"/><Relationship Id="rId483" Type="http://schemas.openxmlformats.org/officeDocument/2006/relationships/customXml" Target="../ink/ink242.xml"/><Relationship Id="rId539" Type="http://schemas.openxmlformats.org/officeDocument/2006/relationships/customXml" Target="../ink/ink270.xml"/><Relationship Id="rId40" Type="http://schemas.openxmlformats.org/officeDocument/2006/relationships/customXml" Target="../ink/ink20.xml"/><Relationship Id="rId136" Type="http://schemas.openxmlformats.org/officeDocument/2006/relationships/customXml" Target="../ink/ink68.xml"/><Relationship Id="rId178" Type="http://schemas.openxmlformats.org/officeDocument/2006/relationships/customXml" Target="../ink/ink89.xml"/><Relationship Id="rId301" Type="http://schemas.openxmlformats.org/officeDocument/2006/relationships/image" Target="../media/image193.png"/><Relationship Id="rId343" Type="http://schemas.openxmlformats.org/officeDocument/2006/relationships/image" Target="../media/image214.png"/><Relationship Id="rId82" Type="http://schemas.openxmlformats.org/officeDocument/2006/relationships/customXml" Target="../ink/ink41.xml"/><Relationship Id="rId203" Type="http://schemas.openxmlformats.org/officeDocument/2006/relationships/image" Target="../media/image144.png"/><Relationship Id="rId385" Type="http://schemas.openxmlformats.org/officeDocument/2006/relationships/image" Target="../media/image235.png"/><Relationship Id="rId245" Type="http://schemas.openxmlformats.org/officeDocument/2006/relationships/image" Target="../media/image165.png"/><Relationship Id="rId287" Type="http://schemas.openxmlformats.org/officeDocument/2006/relationships/image" Target="../media/image186.png"/><Relationship Id="rId410" Type="http://schemas.openxmlformats.org/officeDocument/2006/relationships/customXml" Target="../ink/ink205.xml"/><Relationship Id="rId452" Type="http://schemas.openxmlformats.org/officeDocument/2006/relationships/customXml" Target="../ink/ink226.xml"/><Relationship Id="rId494" Type="http://schemas.openxmlformats.org/officeDocument/2006/relationships/image" Target="../media/image289.png"/><Relationship Id="rId508" Type="http://schemas.openxmlformats.org/officeDocument/2006/relationships/image" Target="../media/image296.png"/><Relationship Id="rId105" Type="http://schemas.openxmlformats.org/officeDocument/2006/relationships/image" Target="../media/image95.png"/><Relationship Id="rId147" Type="http://schemas.openxmlformats.org/officeDocument/2006/relationships/image" Target="../media/image116.png"/><Relationship Id="rId312" Type="http://schemas.openxmlformats.org/officeDocument/2006/relationships/customXml" Target="../ink/ink156.xml"/><Relationship Id="rId354" Type="http://schemas.openxmlformats.org/officeDocument/2006/relationships/customXml" Target="../ink/ink177.xml"/><Relationship Id="rId51" Type="http://schemas.openxmlformats.org/officeDocument/2006/relationships/image" Target="../media/image68.png"/><Relationship Id="rId93" Type="http://schemas.openxmlformats.org/officeDocument/2006/relationships/image" Target="../media/image89.png"/><Relationship Id="rId189" Type="http://schemas.openxmlformats.org/officeDocument/2006/relationships/image" Target="../media/image137.png"/><Relationship Id="rId396" Type="http://schemas.openxmlformats.org/officeDocument/2006/relationships/customXml" Target="../ink/ink198.xml"/><Relationship Id="rId214" Type="http://schemas.openxmlformats.org/officeDocument/2006/relationships/customXml" Target="../ink/ink107.xml"/><Relationship Id="rId256" Type="http://schemas.openxmlformats.org/officeDocument/2006/relationships/customXml" Target="../ink/ink128.xml"/><Relationship Id="rId298" Type="http://schemas.openxmlformats.org/officeDocument/2006/relationships/customXml" Target="../ink/ink149.xml"/><Relationship Id="rId421" Type="http://schemas.openxmlformats.org/officeDocument/2006/relationships/image" Target="../media/image253.png"/><Relationship Id="rId463" Type="http://schemas.openxmlformats.org/officeDocument/2006/relationships/image" Target="../media/image274.png"/><Relationship Id="rId519" Type="http://schemas.openxmlformats.org/officeDocument/2006/relationships/customXml" Target="../ink/ink260.xml"/><Relationship Id="rId116" Type="http://schemas.openxmlformats.org/officeDocument/2006/relationships/customXml" Target="../ink/ink58.xml"/><Relationship Id="rId158" Type="http://schemas.openxmlformats.org/officeDocument/2006/relationships/customXml" Target="../ink/ink79.xml"/><Relationship Id="rId323" Type="http://schemas.openxmlformats.org/officeDocument/2006/relationships/image" Target="../media/image204.png"/><Relationship Id="rId530" Type="http://schemas.openxmlformats.org/officeDocument/2006/relationships/image" Target="../media/image307.png"/><Relationship Id="rId20" Type="http://schemas.openxmlformats.org/officeDocument/2006/relationships/customXml" Target="../ink/ink10.xml"/><Relationship Id="rId62" Type="http://schemas.openxmlformats.org/officeDocument/2006/relationships/customXml" Target="../ink/ink31.xml"/><Relationship Id="rId365" Type="http://schemas.openxmlformats.org/officeDocument/2006/relationships/image" Target="../media/image225.png"/><Relationship Id="rId225" Type="http://schemas.openxmlformats.org/officeDocument/2006/relationships/image" Target="../media/image155.png"/><Relationship Id="rId267" Type="http://schemas.openxmlformats.org/officeDocument/2006/relationships/image" Target="../media/image176.png"/><Relationship Id="rId432" Type="http://schemas.openxmlformats.org/officeDocument/2006/relationships/customXml" Target="../ink/ink216.xml"/><Relationship Id="rId474" Type="http://schemas.openxmlformats.org/officeDocument/2006/relationships/image" Target="../media/image279.png"/><Relationship Id="rId127" Type="http://schemas.openxmlformats.org/officeDocument/2006/relationships/image" Target="../media/image106.png"/><Relationship Id="rId31" Type="http://schemas.openxmlformats.org/officeDocument/2006/relationships/image" Target="../media/image58.png"/><Relationship Id="rId73" Type="http://schemas.openxmlformats.org/officeDocument/2006/relationships/image" Target="../media/image79.png"/><Relationship Id="rId169" Type="http://schemas.openxmlformats.org/officeDocument/2006/relationships/image" Target="../media/image127.png"/><Relationship Id="rId334" Type="http://schemas.openxmlformats.org/officeDocument/2006/relationships/customXml" Target="../ink/ink167.xml"/><Relationship Id="rId376" Type="http://schemas.openxmlformats.org/officeDocument/2006/relationships/customXml" Target="../ink/ink188.xml"/><Relationship Id="rId541" Type="http://schemas.openxmlformats.org/officeDocument/2006/relationships/customXml" Target="../ink/ink271.xml"/><Relationship Id="rId4" Type="http://schemas.openxmlformats.org/officeDocument/2006/relationships/customXml" Target="../ink/ink2.xml"/><Relationship Id="rId180" Type="http://schemas.openxmlformats.org/officeDocument/2006/relationships/customXml" Target="../ink/ink90.xml"/><Relationship Id="rId236" Type="http://schemas.openxmlformats.org/officeDocument/2006/relationships/customXml" Target="../ink/ink118.xml"/><Relationship Id="rId278" Type="http://schemas.openxmlformats.org/officeDocument/2006/relationships/customXml" Target="../ink/ink139.xml"/><Relationship Id="rId401" Type="http://schemas.openxmlformats.org/officeDocument/2006/relationships/image" Target="../media/image243.png"/><Relationship Id="rId443" Type="http://schemas.openxmlformats.org/officeDocument/2006/relationships/image" Target="../media/image264.png"/><Relationship Id="rId303" Type="http://schemas.openxmlformats.org/officeDocument/2006/relationships/image" Target="../media/image194.png"/><Relationship Id="rId485" Type="http://schemas.openxmlformats.org/officeDocument/2006/relationships/customXml" Target="../ink/ink243.xml"/><Relationship Id="rId42" Type="http://schemas.openxmlformats.org/officeDocument/2006/relationships/customXml" Target="../ink/ink21.xml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345" Type="http://schemas.openxmlformats.org/officeDocument/2006/relationships/image" Target="../media/image215.png"/><Relationship Id="rId387" Type="http://schemas.openxmlformats.org/officeDocument/2006/relationships/image" Target="../media/image236.png"/><Relationship Id="rId510" Type="http://schemas.openxmlformats.org/officeDocument/2006/relationships/image" Target="../media/image297.png"/><Relationship Id="rId191" Type="http://schemas.openxmlformats.org/officeDocument/2006/relationships/image" Target="../media/image138.png"/><Relationship Id="rId205" Type="http://schemas.openxmlformats.org/officeDocument/2006/relationships/image" Target="../media/image145.png"/><Relationship Id="rId247" Type="http://schemas.openxmlformats.org/officeDocument/2006/relationships/image" Target="../media/image166.png"/><Relationship Id="rId412" Type="http://schemas.openxmlformats.org/officeDocument/2006/relationships/customXml" Target="../ink/ink206.xml"/><Relationship Id="rId107" Type="http://schemas.openxmlformats.org/officeDocument/2006/relationships/image" Target="../media/image96.png"/><Relationship Id="rId289" Type="http://schemas.openxmlformats.org/officeDocument/2006/relationships/image" Target="../media/image187.png"/><Relationship Id="rId454" Type="http://schemas.openxmlformats.org/officeDocument/2006/relationships/customXml" Target="../ink/ink227.xml"/><Relationship Id="rId496" Type="http://schemas.openxmlformats.org/officeDocument/2006/relationships/image" Target="../media/image290.png"/><Relationship Id="rId11" Type="http://schemas.openxmlformats.org/officeDocument/2006/relationships/image" Target="../media/image48.png"/><Relationship Id="rId53" Type="http://schemas.openxmlformats.org/officeDocument/2006/relationships/image" Target="../media/image69.png"/><Relationship Id="rId149" Type="http://schemas.openxmlformats.org/officeDocument/2006/relationships/image" Target="../media/image117.png"/><Relationship Id="rId314" Type="http://schemas.openxmlformats.org/officeDocument/2006/relationships/customXml" Target="../ink/ink157.xml"/><Relationship Id="rId356" Type="http://schemas.openxmlformats.org/officeDocument/2006/relationships/customXml" Target="../ink/ink178.xml"/><Relationship Id="rId398" Type="http://schemas.openxmlformats.org/officeDocument/2006/relationships/customXml" Target="../ink/ink199.xml"/><Relationship Id="rId521" Type="http://schemas.openxmlformats.org/officeDocument/2006/relationships/customXml" Target="../ink/ink261.xml"/><Relationship Id="rId95" Type="http://schemas.openxmlformats.org/officeDocument/2006/relationships/image" Target="../media/image90.png"/><Relationship Id="rId160" Type="http://schemas.openxmlformats.org/officeDocument/2006/relationships/customXml" Target="../ink/ink80.xml"/><Relationship Id="rId216" Type="http://schemas.openxmlformats.org/officeDocument/2006/relationships/customXml" Target="../ink/ink108.xml"/><Relationship Id="rId423" Type="http://schemas.openxmlformats.org/officeDocument/2006/relationships/image" Target="../media/image254.png"/><Relationship Id="rId258" Type="http://schemas.openxmlformats.org/officeDocument/2006/relationships/customXml" Target="../ink/ink129.xml"/><Relationship Id="rId465" Type="http://schemas.openxmlformats.org/officeDocument/2006/relationships/image" Target="../media/image275.png"/><Relationship Id="rId22" Type="http://schemas.openxmlformats.org/officeDocument/2006/relationships/customXml" Target="../ink/ink11.xml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325" Type="http://schemas.openxmlformats.org/officeDocument/2006/relationships/image" Target="../media/image205.png"/><Relationship Id="rId367" Type="http://schemas.openxmlformats.org/officeDocument/2006/relationships/image" Target="../media/image226.png"/><Relationship Id="rId532" Type="http://schemas.openxmlformats.org/officeDocument/2006/relationships/image" Target="../media/image308.png"/><Relationship Id="rId171" Type="http://schemas.openxmlformats.org/officeDocument/2006/relationships/image" Target="../media/image128.png"/><Relationship Id="rId227" Type="http://schemas.openxmlformats.org/officeDocument/2006/relationships/image" Target="../media/image156.png"/><Relationship Id="rId269" Type="http://schemas.openxmlformats.org/officeDocument/2006/relationships/image" Target="../media/image177.png"/><Relationship Id="rId434" Type="http://schemas.openxmlformats.org/officeDocument/2006/relationships/customXml" Target="../ink/ink217.xml"/><Relationship Id="rId476" Type="http://schemas.openxmlformats.org/officeDocument/2006/relationships/image" Target="../media/image280.png"/><Relationship Id="rId33" Type="http://schemas.openxmlformats.org/officeDocument/2006/relationships/image" Target="../media/image59.png"/><Relationship Id="rId129" Type="http://schemas.openxmlformats.org/officeDocument/2006/relationships/image" Target="../media/image107.png"/><Relationship Id="rId280" Type="http://schemas.openxmlformats.org/officeDocument/2006/relationships/customXml" Target="../ink/ink140.xml"/><Relationship Id="rId336" Type="http://schemas.openxmlformats.org/officeDocument/2006/relationships/customXml" Target="../ink/ink168.xml"/><Relationship Id="rId501" Type="http://schemas.openxmlformats.org/officeDocument/2006/relationships/customXml" Target="../ink/ink251.xml"/><Relationship Id="rId543" Type="http://schemas.openxmlformats.org/officeDocument/2006/relationships/customXml" Target="../ink/ink272.xml"/><Relationship Id="rId75" Type="http://schemas.openxmlformats.org/officeDocument/2006/relationships/image" Target="../media/image80.png"/><Relationship Id="rId140" Type="http://schemas.openxmlformats.org/officeDocument/2006/relationships/customXml" Target="../ink/ink70.xml"/><Relationship Id="rId182" Type="http://schemas.openxmlformats.org/officeDocument/2006/relationships/customXml" Target="../ink/ink91.xml"/><Relationship Id="rId378" Type="http://schemas.openxmlformats.org/officeDocument/2006/relationships/customXml" Target="../ink/ink189.xml"/><Relationship Id="rId403" Type="http://schemas.openxmlformats.org/officeDocument/2006/relationships/image" Target="../media/image244.png"/><Relationship Id="rId6" Type="http://schemas.openxmlformats.org/officeDocument/2006/relationships/customXml" Target="../ink/ink3.xml"/><Relationship Id="rId238" Type="http://schemas.openxmlformats.org/officeDocument/2006/relationships/customXml" Target="../ink/ink119.xml"/><Relationship Id="rId445" Type="http://schemas.openxmlformats.org/officeDocument/2006/relationships/image" Target="../media/image265.png"/><Relationship Id="rId487" Type="http://schemas.openxmlformats.org/officeDocument/2006/relationships/customXml" Target="../ink/ink244.xml"/><Relationship Id="rId291" Type="http://schemas.openxmlformats.org/officeDocument/2006/relationships/image" Target="../media/image188.png"/><Relationship Id="rId305" Type="http://schemas.openxmlformats.org/officeDocument/2006/relationships/image" Target="../media/image195.png"/><Relationship Id="rId347" Type="http://schemas.openxmlformats.org/officeDocument/2006/relationships/image" Target="../media/image216.png"/><Relationship Id="rId512" Type="http://schemas.openxmlformats.org/officeDocument/2006/relationships/image" Target="../media/image298.png"/><Relationship Id="rId44" Type="http://schemas.openxmlformats.org/officeDocument/2006/relationships/customXml" Target="../ink/ink22.xml"/><Relationship Id="rId86" Type="http://schemas.openxmlformats.org/officeDocument/2006/relationships/customXml" Target="../ink/ink43.xml"/><Relationship Id="rId151" Type="http://schemas.openxmlformats.org/officeDocument/2006/relationships/image" Target="../media/image118.png"/><Relationship Id="rId389" Type="http://schemas.openxmlformats.org/officeDocument/2006/relationships/image" Target="../media/image237.png"/><Relationship Id="rId193" Type="http://schemas.openxmlformats.org/officeDocument/2006/relationships/image" Target="../media/image139.png"/><Relationship Id="rId207" Type="http://schemas.openxmlformats.org/officeDocument/2006/relationships/image" Target="../media/image146.png"/><Relationship Id="rId249" Type="http://schemas.openxmlformats.org/officeDocument/2006/relationships/image" Target="../media/image167.png"/><Relationship Id="rId414" Type="http://schemas.openxmlformats.org/officeDocument/2006/relationships/customXml" Target="../ink/ink207.xml"/><Relationship Id="rId456" Type="http://schemas.openxmlformats.org/officeDocument/2006/relationships/customXml" Target="../ink/ink228.xml"/><Relationship Id="rId498" Type="http://schemas.openxmlformats.org/officeDocument/2006/relationships/image" Target="../media/image291.png"/><Relationship Id="rId13" Type="http://schemas.openxmlformats.org/officeDocument/2006/relationships/image" Target="../media/image49.png"/><Relationship Id="rId109" Type="http://schemas.openxmlformats.org/officeDocument/2006/relationships/image" Target="../media/image97.png"/><Relationship Id="rId260" Type="http://schemas.openxmlformats.org/officeDocument/2006/relationships/customXml" Target="../ink/ink130.xml"/><Relationship Id="rId316" Type="http://schemas.openxmlformats.org/officeDocument/2006/relationships/customXml" Target="../ink/ink158.xml"/><Relationship Id="rId523" Type="http://schemas.openxmlformats.org/officeDocument/2006/relationships/customXml" Target="../ink/ink262.xml"/><Relationship Id="rId55" Type="http://schemas.openxmlformats.org/officeDocument/2006/relationships/image" Target="../media/image70.png"/><Relationship Id="rId97" Type="http://schemas.openxmlformats.org/officeDocument/2006/relationships/image" Target="../media/image91.png"/><Relationship Id="rId120" Type="http://schemas.openxmlformats.org/officeDocument/2006/relationships/customXml" Target="../ink/ink60.xml"/><Relationship Id="rId358" Type="http://schemas.openxmlformats.org/officeDocument/2006/relationships/customXml" Target="../ink/ink179.xml"/><Relationship Id="rId162" Type="http://schemas.openxmlformats.org/officeDocument/2006/relationships/customXml" Target="../ink/ink81.xml"/><Relationship Id="rId218" Type="http://schemas.openxmlformats.org/officeDocument/2006/relationships/customXml" Target="../ink/ink109.xml"/><Relationship Id="rId425" Type="http://schemas.openxmlformats.org/officeDocument/2006/relationships/image" Target="../media/image255.png"/><Relationship Id="rId467" Type="http://schemas.openxmlformats.org/officeDocument/2006/relationships/image" Target="../media/image276.png"/><Relationship Id="rId271" Type="http://schemas.openxmlformats.org/officeDocument/2006/relationships/image" Target="../media/image178.png"/><Relationship Id="rId24" Type="http://schemas.openxmlformats.org/officeDocument/2006/relationships/customXml" Target="../ink/ink12.xml"/><Relationship Id="rId66" Type="http://schemas.openxmlformats.org/officeDocument/2006/relationships/customXml" Target="../ink/ink33.xml"/><Relationship Id="rId131" Type="http://schemas.openxmlformats.org/officeDocument/2006/relationships/image" Target="../media/image108.png"/><Relationship Id="rId327" Type="http://schemas.openxmlformats.org/officeDocument/2006/relationships/image" Target="../media/image206.png"/><Relationship Id="rId369" Type="http://schemas.openxmlformats.org/officeDocument/2006/relationships/image" Target="../media/image227.png"/><Relationship Id="rId534" Type="http://schemas.openxmlformats.org/officeDocument/2006/relationships/image" Target="../media/image309.png"/><Relationship Id="rId173" Type="http://schemas.openxmlformats.org/officeDocument/2006/relationships/image" Target="../media/image129.png"/><Relationship Id="rId229" Type="http://schemas.openxmlformats.org/officeDocument/2006/relationships/image" Target="../media/image157.png"/><Relationship Id="rId380" Type="http://schemas.openxmlformats.org/officeDocument/2006/relationships/customXml" Target="../ink/ink190.xml"/><Relationship Id="rId436" Type="http://schemas.openxmlformats.org/officeDocument/2006/relationships/customXml" Target="../ink/ink218.xml"/><Relationship Id="rId240" Type="http://schemas.openxmlformats.org/officeDocument/2006/relationships/customXml" Target="../ink/ink120.xml"/><Relationship Id="rId478" Type="http://schemas.openxmlformats.org/officeDocument/2006/relationships/image" Target="../media/image281.png"/><Relationship Id="rId35" Type="http://schemas.openxmlformats.org/officeDocument/2006/relationships/image" Target="../media/image60.png"/><Relationship Id="rId77" Type="http://schemas.openxmlformats.org/officeDocument/2006/relationships/image" Target="../media/image81.png"/><Relationship Id="rId100" Type="http://schemas.openxmlformats.org/officeDocument/2006/relationships/customXml" Target="../ink/ink50.xml"/><Relationship Id="rId282" Type="http://schemas.openxmlformats.org/officeDocument/2006/relationships/customXml" Target="../ink/ink141.xml"/><Relationship Id="rId338" Type="http://schemas.openxmlformats.org/officeDocument/2006/relationships/customXml" Target="../ink/ink169.xml"/><Relationship Id="rId503" Type="http://schemas.openxmlformats.org/officeDocument/2006/relationships/customXml" Target="../ink/ink252.xml"/><Relationship Id="rId545" Type="http://schemas.openxmlformats.org/officeDocument/2006/relationships/customXml" Target="../ink/ink273.xml"/><Relationship Id="rId8" Type="http://schemas.openxmlformats.org/officeDocument/2006/relationships/customXml" Target="../ink/ink4.xml"/><Relationship Id="rId142" Type="http://schemas.openxmlformats.org/officeDocument/2006/relationships/customXml" Target="../ink/ink71.xml"/><Relationship Id="rId184" Type="http://schemas.openxmlformats.org/officeDocument/2006/relationships/customXml" Target="../ink/ink92.xml"/><Relationship Id="rId391" Type="http://schemas.openxmlformats.org/officeDocument/2006/relationships/image" Target="../media/image238.png"/><Relationship Id="rId405" Type="http://schemas.openxmlformats.org/officeDocument/2006/relationships/image" Target="../media/image245.png"/><Relationship Id="rId447" Type="http://schemas.openxmlformats.org/officeDocument/2006/relationships/image" Target="../media/image266.png"/><Relationship Id="rId251" Type="http://schemas.openxmlformats.org/officeDocument/2006/relationships/image" Target="../media/image168.png"/><Relationship Id="rId489" Type="http://schemas.openxmlformats.org/officeDocument/2006/relationships/customXml" Target="../ink/ink245.xml"/><Relationship Id="rId46" Type="http://schemas.openxmlformats.org/officeDocument/2006/relationships/customXml" Target="../ink/ink23.xml"/><Relationship Id="rId293" Type="http://schemas.openxmlformats.org/officeDocument/2006/relationships/image" Target="../media/image189.png"/><Relationship Id="rId307" Type="http://schemas.openxmlformats.org/officeDocument/2006/relationships/image" Target="../media/image196.png"/><Relationship Id="rId349" Type="http://schemas.openxmlformats.org/officeDocument/2006/relationships/image" Target="../media/image217.png"/><Relationship Id="rId514" Type="http://schemas.openxmlformats.org/officeDocument/2006/relationships/image" Target="../media/image299.png"/><Relationship Id="rId88" Type="http://schemas.openxmlformats.org/officeDocument/2006/relationships/customXml" Target="../ink/ink44.xml"/><Relationship Id="rId111" Type="http://schemas.openxmlformats.org/officeDocument/2006/relationships/image" Target="../media/image98.png"/><Relationship Id="rId153" Type="http://schemas.openxmlformats.org/officeDocument/2006/relationships/image" Target="../media/image119.png"/><Relationship Id="rId195" Type="http://schemas.openxmlformats.org/officeDocument/2006/relationships/image" Target="../media/image140.png"/><Relationship Id="rId209" Type="http://schemas.openxmlformats.org/officeDocument/2006/relationships/image" Target="../media/image147.png"/><Relationship Id="rId360" Type="http://schemas.openxmlformats.org/officeDocument/2006/relationships/customXml" Target="../ink/ink180.xml"/><Relationship Id="rId416" Type="http://schemas.openxmlformats.org/officeDocument/2006/relationships/customXml" Target="../ink/ink208.xml"/><Relationship Id="rId220" Type="http://schemas.openxmlformats.org/officeDocument/2006/relationships/customXml" Target="../ink/ink110.xml"/><Relationship Id="rId458" Type="http://schemas.openxmlformats.org/officeDocument/2006/relationships/customXml" Target="../ink/ink229.xml"/><Relationship Id="rId15" Type="http://schemas.openxmlformats.org/officeDocument/2006/relationships/image" Target="../media/image50.png"/><Relationship Id="rId57" Type="http://schemas.openxmlformats.org/officeDocument/2006/relationships/image" Target="../media/image71.png"/><Relationship Id="rId262" Type="http://schemas.openxmlformats.org/officeDocument/2006/relationships/customXml" Target="../ink/ink131.xml"/><Relationship Id="rId318" Type="http://schemas.openxmlformats.org/officeDocument/2006/relationships/customXml" Target="../ink/ink159.xml"/><Relationship Id="rId525" Type="http://schemas.openxmlformats.org/officeDocument/2006/relationships/customXml" Target="../ink/ink263.xml"/><Relationship Id="rId99" Type="http://schemas.openxmlformats.org/officeDocument/2006/relationships/image" Target="../media/image92.png"/><Relationship Id="rId122" Type="http://schemas.openxmlformats.org/officeDocument/2006/relationships/customXml" Target="../ink/ink61.xml"/><Relationship Id="rId164" Type="http://schemas.openxmlformats.org/officeDocument/2006/relationships/customXml" Target="../ink/ink82.xml"/><Relationship Id="rId371" Type="http://schemas.openxmlformats.org/officeDocument/2006/relationships/image" Target="../media/image228.png"/><Relationship Id="rId427" Type="http://schemas.openxmlformats.org/officeDocument/2006/relationships/image" Target="../media/image256.png"/><Relationship Id="rId469" Type="http://schemas.openxmlformats.org/officeDocument/2006/relationships/image" Target="../media/image277.png"/><Relationship Id="rId26" Type="http://schemas.openxmlformats.org/officeDocument/2006/relationships/customXml" Target="../ink/ink13.xml"/><Relationship Id="rId231" Type="http://schemas.openxmlformats.org/officeDocument/2006/relationships/image" Target="../media/image158.png"/><Relationship Id="rId273" Type="http://schemas.openxmlformats.org/officeDocument/2006/relationships/image" Target="../media/image179.png"/><Relationship Id="rId329" Type="http://schemas.openxmlformats.org/officeDocument/2006/relationships/image" Target="../media/image207.png"/><Relationship Id="rId480" Type="http://schemas.openxmlformats.org/officeDocument/2006/relationships/image" Target="../media/image282.png"/><Relationship Id="rId536" Type="http://schemas.openxmlformats.org/officeDocument/2006/relationships/image" Target="../media/image310.png"/><Relationship Id="rId68" Type="http://schemas.openxmlformats.org/officeDocument/2006/relationships/customXml" Target="../ink/ink34.xml"/><Relationship Id="rId133" Type="http://schemas.openxmlformats.org/officeDocument/2006/relationships/image" Target="../media/image109.png"/><Relationship Id="rId175" Type="http://schemas.openxmlformats.org/officeDocument/2006/relationships/image" Target="../media/image130.png"/><Relationship Id="rId340" Type="http://schemas.openxmlformats.org/officeDocument/2006/relationships/customXml" Target="../ink/ink170.xml"/><Relationship Id="rId200" Type="http://schemas.openxmlformats.org/officeDocument/2006/relationships/customXml" Target="../ink/ink100.xml"/><Relationship Id="rId382" Type="http://schemas.openxmlformats.org/officeDocument/2006/relationships/customXml" Target="../ink/ink191.xml"/><Relationship Id="rId438" Type="http://schemas.openxmlformats.org/officeDocument/2006/relationships/customXml" Target="../ink/ink219.xml"/><Relationship Id="rId242" Type="http://schemas.openxmlformats.org/officeDocument/2006/relationships/customXml" Target="../ink/ink121.xml"/><Relationship Id="rId284" Type="http://schemas.openxmlformats.org/officeDocument/2006/relationships/customXml" Target="../ink/ink142.xml"/><Relationship Id="rId491" Type="http://schemas.openxmlformats.org/officeDocument/2006/relationships/customXml" Target="../ink/ink246.xml"/><Relationship Id="rId505" Type="http://schemas.openxmlformats.org/officeDocument/2006/relationships/customXml" Target="../ink/ink253.xml"/><Relationship Id="rId37" Type="http://schemas.openxmlformats.org/officeDocument/2006/relationships/image" Target="../media/image61.png"/><Relationship Id="rId79" Type="http://schemas.openxmlformats.org/officeDocument/2006/relationships/image" Target="../media/image82.png"/><Relationship Id="rId102" Type="http://schemas.openxmlformats.org/officeDocument/2006/relationships/customXml" Target="../ink/ink51.xml"/><Relationship Id="rId144" Type="http://schemas.openxmlformats.org/officeDocument/2006/relationships/customXml" Target="../ink/ink72.xml"/><Relationship Id="rId90" Type="http://schemas.openxmlformats.org/officeDocument/2006/relationships/customXml" Target="../ink/ink45.xml"/><Relationship Id="rId186" Type="http://schemas.openxmlformats.org/officeDocument/2006/relationships/customXml" Target="../ink/ink93.xml"/><Relationship Id="rId351" Type="http://schemas.openxmlformats.org/officeDocument/2006/relationships/image" Target="../media/image218.png"/><Relationship Id="rId393" Type="http://schemas.openxmlformats.org/officeDocument/2006/relationships/image" Target="../media/image239.png"/><Relationship Id="rId407" Type="http://schemas.openxmlformats.org/officeDocument/2006/relationships/image" Target="../media/image246.png"/><Relationship Id="rId449" Type="http://schemas.openxmlformats.org/officeDocument/2006/relationships/image" Target="../media/image267.png"/><Relationship Id="rId211" Type="http://schemas.openxmlformats.org/officeDocument/2006/relationships/image" Target="../media/image148.png"/><Relationship Id="rId253" Type="http://schemas.openxmlformats.org/officeDocument/2006/relationships/image" Target="../media/image169.png"/><Relationship Id="rId295" Type="http://schemas.openxmlformats.org/officeDocument/2006/relationships/image" Target="../media/image190.png"/><Relationship Id="rId309" Type="http://schemas.openxmlformats.org/officeDocument/2006/relationships/image" Target="../media/image197.png"/><Relationship Id="rId460" Type="http://schemas.openxmlformats.org/officeDocument/2006/relationships/customXml" Target="../ink/ink230.xml"/><Relationship Id="rId516" Type="http://schemas.openxmlformats.org/officeDocument/2006/relationships/image" Target="../media/image300.png"/><Relationship Id="rId48" Type="http://schemas.openxmlformats.org/officeDocument/2006/relationships/customXml" Target="../ink/ink24.xml"/><Relationship Id="rId113" Type="http://schemas.openxmlformats.org/officeDocument/2006/relationships/image" Target="../media/image99.png"/><Relationship Id="rId320" Type="http://schemas.openxmlformats.org/officeDocument/2006/relationships/customXml" Target="../ink/ink160.xml"/><Relationship Id="rId155" Type="http://schemas.openxmlformats.org/officeDocument/2006/relationships/image" Target="../media/image120.png"/><Relationship Id="rId197" Type="http://schemas.openxmlformats.org/officeDocument/2006/relationships/image" Target="../media/image141.png"/><Relationship Id="rId362" Type="http://schemas.openxmlformats.org/officeDocument/2006/relationships/customXml" Target="../ink/ink181.xml"/><Relationship Id="rId418" Type="http://schemas.openxmlformats.org/officeDocument/2006/relationships/customXml" Target="../ink/ink209.xml"/><Relationship Id="rId222" Type="http://schemas.openxmlformats.org/officeDocument/2006/relationships/customXml" Target="../ink/ink111.xml"/><Relationship Id="rId264" Type="http://schemas.openxmlformats.org/officeDocument/2006/relationships/customXml" Target="../ink/ink132.xml"/><Relationship Id="rId471" Type="http://schemas.openxmlformats.org/officeDocument/2006/relationships/image" Target="../media/image278.png"/><Relationship Id="rId17" Type="http://schemas.openxmlformats.org/officeDocument/2006/relationships/image" Target="../media/image51.png"/><Relationship Id="rId59" Type="http://schemas.openxmlformats.org/officeDocument/2006/relationships/image" Target="../media/image72.png"/><Relationship Id="rId124" Type="http://schemas.openxmlformats.org/officeDocument/2006/relationships/customXml" Target="../ink/ink62.xml"/><Relationship Id="rId527" Type="http://schemas.openxmlformats.org/officeDocument/2006/relationships/customXml" Target="../ink/ink264.xml"/><Relationship Id="rId70" Type="http://schemas.openxmlformats.org/officeDocument/2006/relationships/customXml" Target="../ink/ink35.xml"/><Relationship Id="rId166" Type="http://schemas.openxmlformats.org/officeDocument/2006/relationships/customXml" Target="../ink/ink83.xml"/><Relationship Id="rId331" Type="http://schemas.openxmlformats.org/officeDocument/2006/relationships/image" Target="../media/image208.png"/><Relationship Id="rId373" Type="http://schemas.openxmlformats.org/officeDocument/2006/relationships/image" Target="../media/image229.png"/><Relationship Id="rId429" Type="http://schemas.openxmlformats.org/officeDocument/2006/relationships/image" Target="../media/image257.png"/><Relationship Id="rId1" Type="http://schemas.openxmlformats.org/officeDocument/2006/relationships/slideLayout" Target="../slideLayouts/slideLayout2.xml"/><Relationship Id="rId233" Type="http://schemas.openxmlformats.org/officeDocument/2006/relationships/image" Target="../media/image159.png"/><Relationship Id="rId440" Type="http://schemas.openxmlformats.org/officeDocument/2006/relationships/customXml" Target="../ink/ink220.xml"/><Relationship Id="rId28" Type="http://schemas.openxmlformats.org/officeDocument/2006/relationships/customXml" Target="../ink/ink14.xml"/><Relationship Id="rId275" Type="http://schemas.openxmlformats.org/officeDocument/2006/relationships/image" Target="../media/image180.png"/><Relationship Id="rId300" Type="http://schemas.openxmlformats.org/officeDocument/2006/relationships/customXml" Target="../ink/ink150.xml"/><Relationship Id="rId482" Type="http://schemas.openxmlformats.org/officeDocument/2006/relationships/image" Target="../media/image283.png"/><Relationship Id="rId538" Type="http://schemas.openxmlformats.org/officeDocument/2006/relationships/image" Target="../media/image311.png"/><Relationship Id="rId81" Type="http://schemas.openxmlformats.org/officeDocument/2006/relationships/image" Target="../media/image83.png"/><Relationship Id="rId135" Type="http://schemas.openxmlformats.org/officeDocument/2006/relationships/image" Target="../media/image110.png"/><Relationship Id="rId177" Type="http://schemas.openxmlformats.org/officeDocument/2006/relationships/image" Target="../media/image131.png"/><Relationship Id="rId342" Type="http://schemas.openxmlformats.org/officeDocument/2006/relationships/customXml" Target="../ink/ink171.xml"/><Relationship Id="rId384" Type="http://schemas.openxmlformats.org/officeDocument/2006/relationships/customXml" Target="../ink/ink192.xml"/><Relationship Id="rId202" Type="http://schemas.openxmlformats.org/officeDocument/2006/relationships/customXml" Target="../ink/ink101.xml"/><Relationship Id="rId244" Type="http://schemas.openxmlformats.org/officeDocument/2006/relationships/customXml" Target="../ink/ink122.xml"/><Relationship Id="rId39" Type="http://schemas.openxmlformats.org/officeDocument/2006/relationships/image" Target="../media/image62.png"/><Relationship Id="rId286" Type="http://schemas.openxmlformats.org/officeDocument/2006/relationships/customXml" Target="../ink/ink143.xml"/><Relationship Id="rId451" Type="http://schemas.openxmlformats.org/officeDocument/2006/relationships/image" Target="../media/image268.png"/><Relationship Id="rId493" Type="http://schemas.openxmlformats.org/officeDocument/2006/relationships/customXml" Target="../ink/ink247.xml"/><Relationship Id="rId507" Type="http://schemas.openxmlformats.org/officeDocument/2006/relationships/customXml" Target="../ink/ink254.xml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46" Type="http://schemas.openxmlformats.org/officeDocument/2006/relationships/customXml" Target="../ink/ink73.xml"/><Relationship Id="rId188" Type="http://schemas.openxmlformats.org/officeDocument/2006/relationships/customXml" Target="../ink/ink94.xml"/><Relationship Id="rId311" Type="http://schemas.openxmlformats.org/officeDocument/2006/relationships/image" Target="../media/image198.png"/><Relationship Id="rId353" Type="http://schemas.openxmlformats.org/officeDocument/2006/relationships/image" Target="../media/image219.png"/><Relationship Id="rId395" Type="http://schemas.openxmlformats.org/officeDocument/2006/relationships/image" Target="../media/image240.png"/><Relationship Id="rId409" Type="http://schemas.openxmlformats.org/officeDocument/2006/relationships/image" Target="../media/image247.png"/><Relationship Id="rId92" Type="http://schemas.openxmlformats.org/officeDocument/2006/relationships/customXml" Target="../ink/ink46.xml"/><Relationship Id="rId213" Type="http://schemas.openxmlformats.org/officeDocument/2006/relationships/image" Target="../media/image149.png"/><Relationship Id="rId420" Type="http://schemas.openxmlformats.org/officeDocument/2006/relationships/customXml" Target="../ink/ink210.xml"/><Relationship Id="rId255" Type="http://schemas.openxmlformats.org/officeDocument/2006/relationships/image" Target="../media/image170.png"/><Relationship Id="rId297" Type="http://schemas.openxmlformats.org/officeDocument/2006/relationships/image" Target="../media/image191.png"/><Relationship Id="rId462" Type="http://schemas.openxmlformats.org/officeDocument/2006/relationships/customXml" Target="../ink/ink231.xml"/><Relationship Id="rId518" Type="http://schemas.openxmlformats.org/officeDocument/2006/relationships/image" Target="../media/image301.png"/><Relationship Id="rId115" Type="http://schemas.openxmlformats.org/officeDocument/2006/relationships/image" Target="../media/image100.png"/><Relationship Id="rId157" Type="http://schemas.openxmlformats.org/officeDocument/2006/relationships/image" Target="../media/image121.png"/><Relationship Id="rId322" Type="http://schemas.openxmlformats.org/officeDocument/2006/relationships/customXml" Target="../ink/ink161.xml"/><Relationship Id="rId364" Type="http://schemas.openxmlformats.org/officeDocument/2006/relationships/customXml" Target="../ink/ink182.xml"/><Relationship Id="rId61" Type="http://schemas.openxmlformats.org/officeDocument/2006/relationships/image" Target="../media/image73.png"/><Relationship Id="rId199" Type="http://schemas.openxmlformats.org/officeDocument/2006/relationships/image" Target="../media/image142.png"/><Relationship Id="rId19" Type="http://schemas.openxmlformats.org/officeDocument/2006/relationships/image" Target="../media/image52.png"/><Relationship Id="rId224" Type="http://schemas.openxmlformats.org/officeDocument/2006/relationships/customXml" Target="../ink/ink112.xml"/><Relationship Id="rId266" Type="http://schemas.openxmlformats.org/officeDocument/2006/relationships/customXml" Target="../ink/ink133.xml"/><Relationship Id="rId431" Type="http://schemas.openxmlformats.org/officeDocument/2006/relationships/image" Target="../media/image258.png"/><Relationship Id="rId473" Type="http://schemas.openxmlformats.org/officeDocument/2006/relationships/customXml" Target="../ink/ink237.xml"/><Relationship Id="rId529" Type="http://schemas.openxmlformats.org/officeDocument/2006/relationships/customXml" Target="../ink/ink265.xml"/><Relationship Id="rId30" Type="http://schemas.openxmlformats.org/officeDocument/2006/relationships/customXml" Target="../ink/ink15.xml"/><Relationship Id="rId126" Type="http://schemas.openxmlformats.org/officeDocument/2006/relationships/customXml" Target="../ink/ink63.xml"/><Relationship Id="rId168" Type="http://schemas.openxmlformats.org/officeDocument/2006/relationships/customXml" Target="../ink/ink84.xml"/><Relationship Id="rId333" Type="http://schemas.openxmlformats.org/officeDocument/2006/relationships/image" Target="../media/image209.png"/><Relationship Id="rId540" Type="http://schemas.openxmlformats.org/officeDocument/2006/relationships/image" Target="../media/image312.png"/><Relationship Id="rId72" Type="http://schemas.openxmlformats.org/officeDocument/2006/relationships/customXml" Target="../ink/ink36.xml"/><Relationship Id="rId375" Type="http://schemas.openxmlformats.org/officeDocument/2006/relationships/image" Target="../media/image230.png"/><Relationship Id="rId3" Type="http://schemas.openxmlformats.org/officeDocument/2006/relationships/image" Target="../media/image43.png"/><Relationship Id="rId235" Type="http://schemas.openxmlformats.org/officeDocument/2006/relationships/image" Target="../media/image160.png"/><Relationship Id="rId277" Type="http://schemas.openxmlformats.org/officeDocument/2006/relationships/image" Target="../media/image181.png"/><Relationship Id="rId400" Type="http://schemas.openxmlformats.org/officeDocument/2006/relationships/customXml" Target="../ink/ink200.xml"/><Relationship Id="rId442" Type="http://schemas.openxmlformats.org/officeDocument/2006/relationships/customXml" Target="../ink/ink221.xml"/><Relationship Id="rId484" Type="http://schemas.openxmlformats.org/officeDocument/2006/relationships/image" Target="../media/image284.png"/><Relationship Id="rId137" Type="http://schemas.openxmlformats.org/officeDocument/2006/relationships/image" Target="../media/image111.png"/><Relationship Id="rId302" Type="http://schemas.openxmlformats.org/officeDocument/2006/relationships/customXml" Target="../ink/ink151.xml"/><Relationship Id="rId344" Type="http://schemas.openxmlformats.org/officeDocument/2006/relationships/customXml" Target="../ink/ink172.xml"/><Relationship Id="rId41" Type="http://schemas.openxmlformats.org/officeDocument/2006/relationships/image" Target="../media/image63.png"/><Relationship Id="rId83" Type="http://schemas.openxmlformats.org/officeDocument/2006/relationships/image" Target="../media/image84.png"/><Relationship Id="rId179" Type="http://schemas.openxmlformats.org/officeDocument/2006/relationships/image" Target="../media/image132.png"/><Relationship Id="rId386" Type="http://schemas.openxmlformats.org/officeDocument/2006/relationships/customXml" Target="../ink/ink193.xml"/><Relationship Id="rId190" Type="http://schemas.openxmlformats.org/officeDocument/2006/relationships/customXml" Target="../ink/ink95.xml"/><Relationship Id="rId204" Type="http://schemas.openxmlformats.org/officeDocument/2006/relationships/customXml" Target="../ink/ink102.xml"/><Relationship Id="rId246" Type="http://schemas.openxmlformats.org/officeDocument/2006/relationships/customXml" Target="../ink/ink123.xml"/><Relationship Id="rId288" Type="http://schemas.openxmlformats.org/officeDocument/2006/relationships/customXml" Target="../ink/ink144.xml"/><Relationship Id="rId411" Type="http://schemas.openxmlformats.org/officeDocument/2006/relationships/image" Target="../media/image248.png"/><Relationship Id="rId453" Type="http://schemas.openxmlformats.org/officeDocument/2006/relationships/image" Target="../media/image269.png"/><Relationship Id="rId509" Type="http://schemas.openxmlformats.org/officeDocument/2006/relationships/customXml" Target="../ink/ink255.xml"/><Relationship Id="rId106" Type="http://schemas.openxmlformats.org/officeDocument/2006/relationships/customXml" Target="../ink/ink53.xml"/><Relationship Id="rId313" Type="http://schemas.openxmlformats.org/officeDocument/2006/relationships/image" Target="../media/image199.png"/><Relationship Id="rId495" Type="http://schemas.openxmlformats.org/officeDocument/2006/relationships/customXml" Target="../ink/ink248.xml"/><Relationship Id="rId10" Type="http://schemas.openxmlformats.org/officeDocument/2006/relationships/customXml" Target="../ink/ink5.xml"/><Relationship Id="rId52" Type="http://schemas.openxmlformats.org/officeDocument/2006/relationships/customXml" Target="../ink/ink26.xml"/><Relationship Id="rId94" Type="http://schemas.openxmlformats.org/officeDocument/2006/relationships/customXml" Target="../ink/ink47.xml"/><Relationship Id="rId148" Type="http://schemas.openxmlformats.org/officeDocument/2006/relationships/customXml" Target="../ink/ink74.xml"/><Relationship Id="rId355" Type="http://schemas.openxmlformats.org/officeDocument/2006/relationships/image" Target="../media/image220.png"/><Relationship Id="rId397" Type="http://schemas.openxmlformats.org/officeDocument/2006/relationships/image" Target="../media/image241.png"/><Relationship Id="rId520" Type="http://schemas.openxmlformats.org/officeDocument/2006/relationships/image" Target="../media/image302.png"/><Relationship Id="rId215" Type="http://schemas.openxmlformats.org/officeDocument/2006/relationships/image" Target="../media/image150.png"/><Relationship Id="rId257" Type="http://schemas.openxmlformats.org/officeDocument/2006/relationships/image" Target="../media/image171.png"/><Relationship Id="rId422" Type="http://schemas.openxmlformats.org/officeDocument/2006/relationships/customXml" Target="../ink/ink211.xml"/><Relationship Id="rId464" Type="http://schemas.openxmlformats.org/officeDocument/2006/relationships/customXml" Target="../ink/ink232.xml"/><Relationship Id="rId299" Type="http://schemas.openxmlformats.org/officeDocument/2006/relationships/image" Target="../media/image192.png"/><Relationship Id="rId63" Type="http://schemas.openxmlformats.org/officeDocument/2006/relationships/image" Target="../media/image74.png"/><Relationship Id="rId159" Type="http://schemas.openxmlformats.org/officeDocument/2006/relationships/image" Target="../media/image122.png"/><Relationship Id="rId366" Type="http://schemas.openxmlformats.org/officeDocument/2006/relationships/customXml" Target="../ink/ink183.xml"/><Relationship Id="rId226" Type="http://schemas.openxmlformats.org/officeDocument/2006/relationships/customXml" Target="../ink/ink113.xml"/><Relationship Id="rId433" Type="http://schemas.openxmlformats.org/officeDocument/2006/relationships/image" Target="../media/image259.png"/><Relationship Id="rId74" Type="http://schemas.openxmlformats.org/officeDocument/2006/relationships/customXml" Target="../ink/ink37.xml"/><Relationship Id="rId377" Type="http://schemas.openxmlformats.org/officeDocument/2006/relationships/image" Target="../media/image231.png"/><Relationship Id="rId500" Type="http://schemas.openxmlformats.org/officeDocument/2006/relationships/image" Target="../media/image292.png"/><Relationship Id="rId5" Type="http://schemas.openxmlformats.org/officeDocument/2006/relationships/image" Target="../media/image45.png"/><Relationship Id="rId237" Type="http://schemas.openxmlformats.org/officeDocument/2006/relationships/image" Target="../media/image161.png"/><Relationship Id="rId444" Type="http://schemas.openxmlformats.org/officeDocument/2006/relationships/customXml" Target="../ink/ink222.xml"/><Relationship Id="rId290" Type="http://schemas.openxmlformats.org/officeDocument/2006/relationships/customXml" Target="../ink/ink145.xml"/><Relationship Id="rId304" Type="http://schemas.openxmlformats.org/officeDocument/2006/relationships/customXml" Target="../ink/ink152.xml"/><Relationship Id="rId388" Type="http://schemas.openxmlformats.org/officeDocument/2006/relationships/customXml" Target="../ink/ink194.xml"/><Relationship Id="rId511" Type="http://schemas.openxmlformats.org/officeDocument/2006/relationships/customXml" Target="../ink/ink256.xml"/><Relationship Id="rId85" Type="http://schemas.openxmlformats.org/officeDocument/2006/relationships/image" Target="../media/image85.png"/><Relationship Id="rId150" Type="http://schemas.openxmlformats.org/officeDocument/2006/relationships/customXml" Target="../ink/ink7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jp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Lecture 5 Group Operators</a:t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COMP</a:t>
            </a:r>
            <a:r>
              <a:rPr lang="en-US" altLang="zh-CN" dirty="0"/>
              <a:t>3204</a:t>
            </a:r>
            <a:r>
              <a:rPr lang="en-US" dirty="0"/>
              <a:t> </a:t>
            </a:r>
            <a:r>
              <a:rPr lang="en-GB"/>
              <a:t>Computer Vision</a:t>
            </a:r>
            <a:endParaRPr lang="en-GB" dirty="0"/>
          </a:p>
          <a:p>
            <a:endParaRPr lang="en-GB" dirty="0"/>
          </a:p>
          <a:p>
            <a:r>
              <a:rPr lang="en-GB" sz="3600" b="1" dirty="0">
                <a:solidFill>
                  <a:srgbClr val="0070C0"/>
                </a:solidFill>
              </a:rPr>
              <a:t>How do we combine points to make a new point in a new image?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105473"/>
              </p:ext>
            </p:extLst>
          </p:nvPr>
        </p:nvGraphicFramePr>
        <p:xfrm>
          <a:off x="114298" y="5613401"/>
          <a:ext cx="1870912" cy="1170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0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0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7059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Book </a:t>
                      </a:r>
                    </a:p>
                    <a:p>
                      <a:r>
                        <a:rPr lang="en-GB" dirty="0"/>
                        <a:t>pp</a:t>
                      </a:r>
                      <a:r>
                        <a:rPr lang="en-GB" baseline="0" dirty="0"/>
                        <a:t> </a:t>
                      </a:r>
                    </a:p>
                    <a:p>
                      <a:r>
                        <a:rPr lang="en-GB" baseline="0" dirty="0"/>
                        <a:t>84- 114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37" y="5675417"/>
            <a:ext cx="804605" cy="9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87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Template convolution via the Fourier transform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rgbClr val="0000FF"/>
                </a:solidFill>
              </a:rPr>
              <a:t>Convolution theorem </a:t>
            </a:r>
            <a:r>
              <a:rPr lang="en-GB" sz="2400" dirty="0"/>
              <a:t>allows for </a:t>
            </a:r>
            <a:r>
              <a:rPr lang="en-GB" sz="2400" dirty="0">
                <a:solidFill>
                  <a:srgbClr val="0000FF"/>
                </a:solidFill>
              </a:rPr>
              <a:t>fast computation via FFT </a:t>
            </a:r>
            <a:r>
              <a:rPr lang="en-GB" sz="2400" dirty="0"/>
              <a:t>for template size ≥ 7×7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548" y="2264929"/>
            <a:ext cx="3781425" cy="733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407293"/>
            <a:ext cx="4733925" cy="419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971365"/>
            <a:ext cx="2990850" cy="381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3910847"/>
            <a:ext cx="4962525" cy="4667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4520" y="5421955"/>
            <a:ext cx="6507480" cy="6616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6129453"/>
            <a:ext cx="5629275" cy="39052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540676" y="5633527"/>
            <a:ext cx="2790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Beware of clowns …  Oxford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02742" y="6106192"/>
            <a:ext cx="960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Imperial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613734">
            <a:off x="9695569" y="3949587"/>
            <a:ext cx="1813907" cy="135867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742595" y="6488275"/>
            <a:ext cx="1981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it’s point by point!!</a:t>
            </a:r>
          </a:p>
        </p:txBody>
      </p:sp>
      <p:pic>
        <p:nvPicPr>
          <p:cNvPr id="19" name="Content Placeholder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68" y="5854197"/>
            <a:ext cx="675030" cy="91804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6017" y="5816434"/>
            <a:ext cx="804605" cy="993566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F529B6F7-B981-4DA8-8706-33BBEB2B1F23}"/>
              </a:ext>
            </a:extLst>
          </p:cNvPr>
          <p:cNvSpPr/>
          <p:nvPr/>
        </p:nvSpPr>
        <p:spPr>
          <a:xfrm>
            <a:off x="5993217" y="2433188"/>
            <a:ext cx="417743" cy="354714"/>
          </a:xfrm>
          <a:prstGeom prst="ellipse">
            <a:avLst/>
          </a:prstGeom>
          <a:solidFill>
            <a:srgbClr val="FF000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7C4321-E4E1-457C-9A21-A368C2FD73FC}"/>
              </a:ext>
            </a:extLst>
          </p:cNvPr>
          <p:cNvSpPr/>
          <p:nvPr/>
        </p:nvSpPr>
        <p:spPr>
          <a:xfrm>
            <a:off x="6619877" y="3044177"/>
            <a:ext cx="53208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The </a:t>
            </a:r>
            <a:r>
              <a:rPr lang="en-GB" sz="2400" dirty="0">
                <a:solidFill>
                  <a:srgbClr val="0066FF"/>
                </a:solidFill>
              </a:rPr>
              <a:t>inversion</a:t>
            </a:r>
            <a:r>
              <a:rPr lang="en-GB" sz="2400" dirty="0"/>
              <a:t> is </a:t>
            </a:r>
            <a:r>
              <a:rPr lang="en-GB" sz="2400" dirty="0">
                <a:solidFill>
                  <a:srgbClr val="FF0000"/>
                </a:solidFill>
              </a:rPr>
              <a:t>implicit</a:t>
            </a:r>
            <a:r>
              <a:rPr lang="en-GB" sz="2400" dirty="0"/>
              <a:t> in Fourier</a:t>
            </a:r>
          </a:p>
          <a:p>
            <a:r>
              <a:rPr lang="en-GB" sz="2400" dirty="0"/>
              <a:t>The theory is at end, for </a:t>
            </a:r>
            <a:r>
              <a:rPr lang="en-GB" sz="2400" dirty="0">
                <a:solidFill>
                  <a:srgbClr val="FF0000"/>
                </a:solidFill>
              </a:rPr>
              <a:t>information</a:t>
            </a:r>
            <a:r>
              <a:rPr lang="en-GB" sz="2400" dirty="0"/>
              <a:t> only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C528F9F-088F-411D-A102-575F92CBD6B6}"/>
              </a:ext>
            </a:extLst>
          </p:cNvPr>
          <p:cNvSpPr/>
          <p:nvPr/>
        </p:nvSpPr>
        <p:spPr>
          <a:xfrm>
            <a:off x="838200" y="4849481"/>
            <a:ext cx="20263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</a:t>
            </a:r>
            <a:r>
              <a:rPr lang="en-GB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fast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!!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C424933-2601-49B0-99C2-284CF19F6695}"/>
              </a:ext>
            </a:extLst>
          </p:cNvPr>
          <p:cNvSpPr/>
          <p:nvPr/>
        </p:nvSpPr>
        <p:spPr>
          <a:xfrm>
            <a:off x="826478" y="4377572"/>
            <a:ext cx="729136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 by point multiplication (∙×) for sampled signals</a:t>
            </a:r>
          </a:p>
        </p:txBody>
      </p:sp>
    </p:spTree>
    <p:extLst>
      <p:ext uri="{BB962C8B-B14F-4D97-AF65-F5344CB8AC3E}">
        <p14:creationId xmlns:p14="http://schemas.microsoft.com/office/powerpoint/2010/main" val="414506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/>
      <p:bldP spid="18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Template Convolution via the Fourier Transform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321" y="1564954"/>
            <a:ext cx="7813358" cy="4872680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68" y="5854197"/>
            <a:ext cx="675030" cy="9180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17" y="5816434"/>
            <a:ext cx="804605" cy="9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94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2D Gaussian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sz="2400" dirty="0"/>
              <a:t>Used to calculate </a:t>
            </a:r>
            <a:r>
              <a:rPr lang="en-GB" sz="2400" dirty="0">
                <a:solidFill>
                  <a:srgbClr val="0000FF"/>
                </a:solidFill>
              </a:rPr>
              <a:t>template</a:t>
            </a:r>
            <a:r>
              <a:rPr lang="en-GB" sz="2400" dirty="0"/>
              <a:t> values</a:t>
            </a:r>
          </a:p>
          <a:p>
            <a:pPr marL="0" indent="0">
              <a:buNone/>
            </a:pPr>
            <a:r>
              <a:rPr lang="en-GB" sz="2400" dirty="0"/>
              <a:t>Note </a:t>
            </a:r>
            <a:r>
              <a:rPr lang="en-GB" sz="2400" dirty="0">
                <a:solidFill>
                  <a:srgbClr val="0000FF"/>
                </a:solidFill>
              </a:rPr>
              <a:t>compromise</a:t>
            </a:r>
            <a:r>
              <a:rPr lang="en-GB" sz="2400" dirty="0"/>
              <a:t> between </a:t>
            </a:r>
            <a:r>
              <a:rPr lang="en-GB" sz="2400" dirty="0">
                <a:solidFill>
                  <a:srgbClr val="0000FF"/>
                </a:solidFill>
              </a:rPr>
              <a:t>variance</a:t>
            </a:r>
            <a:r>
              <a:rPr lang="en-GB" sz="2400" dirty="0"/>
              <a:t>       and </a:t>
            </a:r>
            <a:r>
              <a:rPr lang="en-GB" sz="2400" dirty="0">
                <a:solidFill>
                  <a:srgbClr val="0000FF"/>
                </a:solidFill>
              </a:rPr>
              <a:t>window size</a:t>
            </a:r>
          </a:p>
          <a:p>
            <a:pPr marL="0" indent="0">
              <a:buNone/>
            </a:pPr>
            <a:r>
              <a:rPr lang="en-GB" sz="2400" dirty="0"/>
              <a:t>Common choices 5×5, 1.0; 7×7, 1.2; 9×9, 1.4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600" y="2137251"/>
            <a:ext cx="3371850" cy="1247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6240" y="4306967"/>
            <a:ext cx="386081" cy="390525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68" y="5854197"/>
            <a:ext cx="675030" cy="9180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017" y="5816434"/>
            <a:ext cx="804605" cy="9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131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2D Gaussian function and template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17" y="1825625"/>
            <a:ext cx="5248275" cy="2362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0800" y="5827052"/>
            <a:ext cx="6990080" cy="349911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68" y="5854197"/>
            <a:ext cx="675030" cy="9180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017" y="5816434"/>
            <a:ext cx="804605" cy="9935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9157" y="3391852"/>
            <a:ext cx="5718140" cy="229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001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Applying Gaussian averaging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157" y="2002155"/>
            <a:ext cx="10935685" cy="3098165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68" y="5854197"/>
            <a:ext cx="675030" cy="9180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17" y="5816434"/>
            <a:ext cx="804605" cy="9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272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F7DCE-8960-4391-9D78-AB260EA11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Comparison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7ED9F7-91A1-45ED-B2D7-D870767EC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843" y="4145917"/>
            <a:ext cx="8073797" cy="22873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0000EB-7B7B-40EE-B70E-65DEF8DE4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9002" y="1871980"/>
            <a:ext cx="8073797" cy="22811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AF00383-0962-415D-A40A-B03A33953290}"/>
              </a:ext>
            </a:extLst>
          </p:cNvPr>
          <p:cNvSpPr/>
          <p:nvPr/>
        </p:nvSpPr>
        <p:spPr>
          <a:xfrm>
            <a:off x="1021255" y="3730418"/>
            <a:ext cx="20470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prstClr val="black"/>
                </a:solidFill>
              </a:rPr>
              <a:t>Which one is </a:t>
            </a:r>
            <a:r>
              <a:rPr lang="en-GB" sz="2400" dirty="0">
                <a:solidFill>
                  <a:srgbClr val="FF0000"/>
                </a:solidFill>
              </a:rPr>
              <a:t>better</a:t>
            </a:r>
            <a:r>
              <a:rPr lang="en-GB" sz="2400" dirty="0">
                <a:solidFill>
                  <a:prstClr val="black"/>
                </a:solidFill>
              </a:rPr>
              <a:t>?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1C35B6-9463-4EE2-9D92-9ECEF876DA82}"/>
              </a:ext>
            </a:extLst>
          </p:cNvPr>
          <p:cNvSpPr/>
          <p:nvPr/>
        </p:nvSpPr>
        <p:spPr>
          <a:xfrm>
            <a:off x="1021255" y="2597078"/>
            <a:ext cx="20470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prstClr val="black"/>
                </a:solidFill>
              </a:rPr>
              <a:t>Direct averaging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C702C2-E084-4B94-9F69-E2C57CD82ECD}"/>
              </a:ext>
            </a:extLst>
          </p:cNvPr>
          <p:cNvSpPr/>
          <p:nvPr/>
        </p:nvSpPr>
        <p:spPr>
          <a:xfrm>
            <a:off x="1021254" y="5035478"/>
            <a:ext cx="20470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prstClr val="black"/>
                </a:solidFill>
              </a:rPr>
              <a:t>Gaussian averaging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180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Finding the median from a 3×3 template</a:t>
            </a:r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68" y="5854197"/>
            <a:ext cx="675030" cy="9180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17" y="5816434"/>
            <a:ext cx="804605" cy="99356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27AEB14-553E-4E84-86D9-7DD9F6BC0420}"/>
              </a:ext>
            </a:extLst>
          </p:cNvPr>
          <p:cNvSpPr/>
          <p:nvPr/>
        </p:nvSpPr>
        <p:spPr>
          <a:xfrm>
            <a:off x="1991405" y="5745314"/>
            <a:ext cx="84173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prstClr val="black"/>
                </a:solidFill>
              </a:rPr>
              <a:t>The </a:t>
            </a:r>
            <a:r>
              <a:rPr lang="en-GB" sz="2400" dirty="0">
                <a:solidFill>
                  <a:srgbClr val="0000FF"/>
                </a:solidFill>
              </a:rPr>
              <a:t>median</a:t>
            </a:r>
            <a:r>
              <a:rPr lang="en-GB" sz="2400" dirty="0">
                <a:solidFill>
                  <a:prstClr val="black"/>
                </a:solidFill>
              </a:rPr>
              <a:t> is the </a:t>
            </a:r>
            <a:r>
              <a:rPr lang="en-GB" sz="2400" dirty="0">
                <a:solidFill>
                  <a:srgbClr val="FF0000"/>
                </a:solidFill>
              </a:rPr>
              <a:t>centre element </a:t>
            </a:r>
            <a:r>
              <a:rPr lang="en-GB" sz="2400" dirty="0">
                <a:solidFill>
                  <a:prstClr val="black"/>
                </a:solidFill>
              </a:rPr>
              <a:t>of a </a:t>
            </a:r>
            <a:r>
              <a:rPr lang="en-GB" sz="2400" dirty="0">
                <a:solidFill>
                  <a:srgbClr val="FF0000"/>
                </a:solidFill>
              </a:rPr>
              <a:t>rank-ordered</a:t>
            </a:r>
            <a:r>
              <a:rPr lang="en-GB" sz="2400" dirty="0">
                <a:solidFill>
                  <a:prstClr val="black"/>
                </a:solidFill>
              </a:rPr>
              <a:t> set of template points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299AAB-B542-466F-952F-ECD71530EE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392" y="1666875"/>
            <a:ext cx="1724025" cy="17621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BD9C03-2424-4CE5-AB0E-5875B047B3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7885" y="2331290"/>
            <a:ext cx="4705350" cy="1447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A9591A-4B34-40EF-A37A-C01C43D85F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1800" y="4095452"/>
            <a:ext cx="45720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09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Finding the median from a 3×3 template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5217" y="1368384"/>
            <a:ext cx="7841566" cy="5686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Preserves </a:t>
            </a:r>
            <a:r>
              <a:rPr lang="en-GB" sz="2400" dirty="0">
                <a:solidFill>
                  <a:srgbClr val="0000FF"/>
                </a:solidFill>
              </a:rPr>
              <a:t>edges</a:t>
            </a:r>
            <a:r>
              <a:rPr lang="en-GB" sz="2400" dirty="0"/>
              <a:t>;</a:t>
            </a:r>
            <a:r>
              <a:rPr lang="en-GB" sz="2400" dirty="0">
                <a:solidFill>
                  <a:srgbClr val="0000FF"/>
                </a:solidFill>
              </a:rPr>
              <a:t>    </a:t>
            </a:r>
            <a:r>
              <a:rPr lang="en-GB" sz="2400" dirty="0"/>
              <a:t>Removes </a:t>
            </a:r>
            <a:r>
              <a:rPr lang="en-GB" sz="2400" dirty="0">
                <a:solidFill>
                  <a:srgbClr val="0000FF"/>
                </a:solidFill>
              </a:rPr>
              <a:t>salt and pepper </a:t>
            </a:r>
            <a:r>
              <a:rPr lang="en-GB" sz="2400" dirty="0"/>
              <a:t>noise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5481" y="2018047"/>
            <a:ext cx="13108899" cy="4694403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68" y="5854197"/>
            <a:ext cx="675030" cy="9180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017" y="5816434"/>
            <a:ext cx="804605" cy="9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964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Non-local means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Averaging which preserves regions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1725" y="2464896"/>
            <a:ext cx="7448550" cy="3733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17" y="5756697"/>
            <a:ext cx="804605" cy="9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5133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7583"/>
            <a:ext cx="10515600" cy="1325563"/>
          </a:xfrm>
        </p:spPr>
        <p:txBody>
          <a:bodyPr/>
          <a:lstStyle/>
          <a:p>
            <a:r>
              <a:rPr lang="en-GB" dirty="0"/>
              <a:t>Applying non local means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132" y="778125"/>
            <a:ext cx="8160836" cy="59721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17" y="5756697"/>
            <a:ext cx="804605" cy="9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064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91943-CE4D-413A-AA0D-2DA2D673D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75FBD-2E76-4EF1-88FC-F56D195759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How can we collect points as a group?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How can we apply processes to that group?</a:t>
            </a:r>
          </a:p>
        </p:txBody>
      </p:sp>
    </p:spTree>
    <p:extLst>
      <p:ext uri="{BB962C8B-B14F-4D97-AF65-F5344CB8AC3E}">
        <p14:creationId xmlns:p14="http://schemas.microsoft.com/office/powerpoint/2010/main" val="23409513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333" y="0"/>
            <a:ext cx="7491161" cy="66845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17" y="5756697"/>
            <a:ext cx="804605" cy="9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1487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Bilateral filtering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Averaging which preserves regions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1725" y="2464896"/>
            <a:ext cx="7448550" cy="3733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17" y="5756697"/>
            <a:ext cx="804605" cy="9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9915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Image Ray Transform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Use analogy to </a:t>
            </a:r>
            <a:r>
              <a:rPr lang="en-GB" sz="2400" dirty="0">
                <a:solidFill>
                  <a:srgbClr val="0070C0"/>
                </a:solidFill>
              </a:rPr>
              <a:t>light</a:t>
            </a:r>
            <a:r>
              <a:rPr lang="en-GB" sz="2400" dirty="0"/>
              <a:t> to find shapes, removing remainder</a:t>
            </a:r>
          </a:p>
        </p:txBody>
      </p:sp>
      <p:sp>
        <p:nvSpPr>
          <p:cNvPr id="8" name="Shape 2690"/>
          <p:cNvSpPr txBox="1"/>
          <p:nvPr/>
        </p:nvSpPr>
        <p:spPr>
          <a:xfrm>
            <a:off x="8980227" y="6173362"/>
            <a:ext cx="3008489" cy="643997"/>
          </a:xfrm>
          <a:prstGeom prst="rect">
            <a:avLst/>
          </a:prstGeom>
          <a:solidFill>
            <a:srgbClr val="0070C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" b="0" i="0" u="none" strike="noStrike" cap="none" dirty="0">
                <a:solidFill>
                  <a:srgbClr val="FFFFFF"/>
                </a:solidFill>
                <a:latin typeface="+mn-lt"/>
                <a:ea typeface="Times New Roman"/>
                <a:cs typeface="Times New Roman"/>
                <a:sym typeface="Times New Roman"/>
              </a:rPr>
              <a:t>Cummings, Nixon and Prugel-Bennett</a:t>
            </a:r>
            <a:r>
              <a:rPr lang="en" b="0" i="0" u="none" strike="noStrike" cap="none" dirty="0">
                <a:solidFill>
                  <a:srgbClr val="FFFFFF"/>
                </a:solidFill>
                <a:latin typeface="+mn-lt"/>
                <a:ea typeface="Arial Narrow"/>
                <a:cs typeface="Arial Narrow"/>
                <a:sym typeface="Arial Narrow"/>
              </a:rPr>
              <a:t>, </a:t>
            </a:r>
            <a:r>
              <a:rPr lang="en" b="0" i="1" u="none" strike="noStrike" cap="none" dirty="0">
                <a:solidFill>
                  <a:srgbClr val="FFFFFF"/>
                </a:solidFill>
                <a:latin typeface="+mn-lt"/>
                <a:ea typeface="Arial Narrow"/>
                <a:cs typeface="Arial Narrow"/>
                <a:sym typeface="Arial Narrow"/>
              </a:rPr>
              <a:t>PRL </a:t>
            </a:r>
            <a:r>
              <a:rPr lang="en" b="0" u="none" strike="noStrike" cap="none" dirty="0">
                <a:solidFill>
                  <a:srgbClr val="FFFFFF"/>
                </a:solidFill>
                <a:latin typeface="+mn-lt"/>
                <a:ea typeface="Arial Narrow"/>
                <a:cs typeface="Arial Narrow"/>
                <a:sym typeface="Arial Narrow"/>
              </a:rPr>
              <a:t>2012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17" y="5756697"/>
            <a:ext cx="804605" cy="9935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3680" y="2295207"/>
            <a:ext cx="6929120" cy="367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7433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Applying Image Ray Transform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5243" y="1347867"/>
            <a:ext cx="9495399" cy="54023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17" y="5756697"/>
            <a:ext cx="804605" cy="9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7248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B4016-E954-4464-BCDB-A5F04BEA7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Main</a:t>
            </a:r>
            <a:r>
              <a:rPr lang="zh-CN" altLang="en-US" dirty="0"/>
              <a:t> </a:t>
            </a:r>
            <a:r>
              <a:rPr lang="en-US" altLang="zh-CN" dirty="0"/>
              <a:t>points</a:t>
            </a:r>
            <a:r>
              <a:rPr lang="zh-CN" altLang="en-US" dirty="0"/>
              <a:t> </a:t>
            </a:r>
            <a:r>
              <a:rPr lang="en-US" altLang="zh-CN" dirty="0"/>
              <a:t>so</a:t>
            </a:r>
            <a:r>
              <a:rPr lang="zh-CN" altLang="en-US" dirty="0"/>
              <a:t> </a:t>
            </a:r>
            <a:r>
              <a:rPr lang="en-US" altLang="zh-CN" dirty="0"/>
              <a:t>far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C8B28-0663-46A4-8138-36FCB9DF6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163929" cy="4351338"/>
          </a:xfrm>
        </p:spPr>
        <p:txBody>
          <a:bodyPr>
            <a:normAutofit/>
          </a:bodyPr>
          <a:lstStyle/>
          <a:p>
            <a:pPr marL="722313" indent="-722313">
              <a:buNone/>
            </a:pPr>
            <a:r>
              <a:rPr lang="en-GB" dirty="0"/>
              <a:t>1 – collection of points is called a </a:t>
            </a:r>
            <a:r>
              <a:rPr lang="en-GB" dirty="0">
                <a:solidFill>
                  <a:srgbClr val="0066FF"/>
                </a:solidFill>
              </a:rPr>
              <a:t>template</a:t>
            </a:r>
          </a:p>
          <a:p>
            <a:pPr marL="722313" indent="-722313">
              <a:buNone/>
            </a:pPr>
            <a:r>
              <a:rPr lang="en-GB" dirty="0"/>
              <a:t>2 – application to an image is called </a:t>
            </a:r>
            <a:r>
              <a:rPr lang="en-GB" dirty="0">
                <a:solidFill>
                  <a:srgbClr val="0066FF"/>
                </a:solidFill>
              </a:rPr>
              <a:t>template convolution</a:t>
            </a:r>
          </a:p>
          <a:p>
            <a:pPr marL="722313" indent="-722313">
              <a:buNone/>
            </a:pPr>
            <a:r>
              <a:rPr lang="en-GB" dirty="0"/>
              <a:t>3 – can use </a:t>
            </a:r>
            <a:r>
              <a:rPr lang="en-GB" dirty="0">
                <a:solidFill>
                  <a:srgbClr val="0066FF"/>
                </a:solidFill>
              </a:rPr>
              <a:t>Fourier</a:t>
            </a:r>
            <a:r>
              <a:rPr lang="en-GB" dirty="0"/>
              <a:t> to improve speed</a:t>
            </a:r>
          </a:p>
          <a:p>
            <a:pPr marL="722313" indent="-722313">
              <a:buNone/>
            </a:pPr>
            <a:r>
              <a:rPr lang="en-GB" dirty="0"/>
              <a:t>4 – </a:t>
            </a:r>
            <a:r>
              <a:rPr lang="en-GB" dirty="0">
                <a:solidFill>
                  <a:srgbClr val="0066FF"/>
                </a:solidFill>
              </a:rPr>
              <a:t>averaging</a:t>
            </a:r>
            <a:r>
              <a:rPr lang="en-GB" dirty="0"/>
              <a:t> reduces noise</a:t>
            </a:r>
          </a:p>
          <a:p>
            <a:pPr marL="722313" indent="-722313">
              <a:buNone/>
            </a:pPr>
            <a:endParaRPr lang="en-GB" dirty="0"/>
          </a:p>
          <a:p>
            <a:pPr marL="722313" indent="-722313">
              <a:buNone/>
            </a:pPr>
            <a:r>
              <a:rPr lang="en-GB" dirty="0"/>
              <a:t>How do we find features? That’s edge detection, coming next</a:t>
            </a:r>
          </a:p>
          <a:p>
            <a:pPr marL="722313" indent="-722313">
              <a:buNone/>
            </a:pPr>
            <a:r>
              <a:rPr lang="en-GB" dirty="0"/>
              <a:t> 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4F0E3D2A-9F09-4203-8D22-7D0CBD4DBD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68" y="5854197"/>
            <a:ext cx="675030" cy="9180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29950E-96CE-4957-989A-2A2320DA47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17" y="5816434"/>
            <a:ext cx="804605" cy="9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642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BEB70-53CF-4681-A3DC-3E948F637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Convolution theorem, for </a:t>
            </a:r>
            <a:r>
              <a:rPr lang="en-GB" dirty="0">
                <a:solidFill>
                  <a:srgbClr val="FF0000"/>
                </a:solidFill>
              </a:rPr>
              <a:t>completeness</a:t>
            </a:r>
            <a:r>
              <a:rPr lang="en-GB" dirty="0"/>
              <a:t> only!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CFC609D-09EC-48C5-BDAD-A7715CF72706}"/>
                  </a:ext>
                </a:extLst>
              </p:cNvPr>
              <p:cNvSpPr/>
              <p:nvPr/>
            </p:nvSpPr>
            <p:spPr>
              <a:xfrm>
                <a:off x="259080" y="1445744"/>
                <a:ext cx="11424920" cy="52525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1-D convolution is defined as	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𝐩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𝐪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en-GB" sz="2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	</a:t>
                </a:r>
              </a:p>
              <a:p>
                <a:r>
                  <a:rPr lang="en-US" sz="2400" dirty="0"/>
                  <a:t>by the DFT, for component </a:t>
                </a:r>
                <a:r>
                  <a:rPr lang="en-US" sz="2400" i="1" dirty="0"/>
                  <a:t>u</a:t>
                </a:r>
                <a:r>
                  <a:rPr lang="en-US" sz="2400" dirty="0"/>
                  <a:t>        	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ℱ</m:t>
                    </m:r>
                    <m:sSub>
                      <m:sSubPr>
                        <m:ctrlPr>
                          <a:rPr lang="en-GB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GB" sz="2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𝐩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𝐪</m:t>
                            </m:r>
                          </m:e>
                        </m:d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limLoc m:val="undOvr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d>
                          <m:d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undOvr"/>
                                <m:ctrlPr>
                                  <a:rPr lang="en-GB" sz="2400" b="1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GB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  <m:sSub>
                              <m:sSub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sSup>
                          <m:sSup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f>
                              <m:f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den>
                            </m:f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𝑚𝑢</m:t>
                            </m:r>
                          </m:sup>
                        </m:sSup>
                      </m:e>
                    </m:nary>
                  </m:oMath>
                </a14:m>
                <a:endParaRPr lang="en-GB" sz="2400" dirty="0"/>
              </a:p>
              <a:p>
                <a:pPr>
                  <a:tabLst>
                    <a:tab pos="2692400" algn="l"/>
                  </a:tabLst>
                </a:pPr>
                <a:r>
                  <a:rPr lang="en-US" sz="2400" dirty="0"/>
                  <a:t>by re-ordering					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limLoc m:val="undOvr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nary>
                      <m:naryPr>
                        <m:chr m:val="∑"/>
                        <m:limLoc m:val="undOvr"/>
                        <m:ctrlPr>
                          <a:rPr lang="en-GB" sz="2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  <m:f>
                          <m:f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𝑚𝑢</m:t>
                        </m:r>
                      </m:sup>
                    </m:sSup>
                  </m:oMath>
                </a14:m>
                <a:endParaRPr lang="en-GB" sz="2400" dirty="0"/>
              </a:p>
              <a:p>
                <a:r>
                  <a:rPr lang="en-US" sz="2400" dirty="0"/>
                  <a:t>by shift </a:t>
                </a:r>
                <a:r>
                  <a:rPr lang="en-US" sz="2400" dirty="0" err="1"/>
                  <a:t>th</a:t>
                </a:r>
                <a:r>
                  <a:rPr lang="en-US" sz="2400" baseline="30000" dirty="0" err="1"/>
                  <a:t>m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ℱ</m:t>
                    </m:r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1" i="0" smtClean="0">
                            <a:latin typeface="Cambria Math" panose="02040503050406030204" pitchFamily="18" charset="0"/>
                          </a:rPr>
                          <m:t>𝐪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</m:d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GB" sz="2400" b="1" i="0" smtClean="0">
                        <a:latin typeface="Cambria Math" panose="02040503050406030204" pitchFamily="18" charset="0"/>
                      </a:rPr>
                      <m:t>𝐪</m:t>
                    </m:r>
                    <m:d>
                      <m:dPr>
                        <m:begChr m:val="["/>
                        <m:endChr m:val="]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Δ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	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limLoc m:val="undOvr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nary>
                      <m:naryPr>
                        <m:chr m:val="∑"/>
                        <m:limLoc m:val="undOvr"/>
                        <m:ctrlPr>
                          <a:rPr lang="en-GB" sz="2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nary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  <m:f>
                          <m:f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𝑚𝑢</m:t>
                        </m:r>
                      </m:sup>
                    </m:sSup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  <m:f>
                          <m:f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𝑖𝑢</m:t>
                        </m:r>
                      </m:sup>
                    </m:sSup>
                  </m:oMath>
                </a14:m>
                <a:endParaRPr lang="en-GB" sz="2400" dirty="0"/>
              </a:p>
              <a:p>
                <a:r>
                  <a:rPr lang="en-US" sz="2400" dirty="0"/>
                  <a:t>by grouping like terms				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limLoc m:val="undOvr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f>
                              <m:f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den>
                            </m:f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𝑖𝑢</m:t>
                            </m:r>
                          </m:sup>
                        </m:sSup>
                      </m:e>
                    </m:nary>
                    <m:nary>
                      <m:naryPr>
                        <m:chr m:val="∑"/>
                        <m:limLoc m:val="undOvr"/>
                        <m:ctrlPr>
                          <a:rPr lang="en-GB" sz="2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  <m:f>
                          <m:f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𝑚𝑢</m:t>
                        </m:r>
                      </m:sup>
                    </m:sSup>
                  </m:oMath>
                </a14:m>
                <a:endParaRPr lang="en-GB" sz="2400" dirty="0"/>
              </a:p>
              <a:p>
                <a:r>
                  <a:rPr lang="en-US" sz="2400" dirty="0"/>
                  <a:t>and (by serendipity?)				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GB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ℱ</m:t>
                            </m:r>
                            <m:d>
                              <m:dPr>
                                <m:ctrlPr>
                                  <a:rPr lang="en-GB" sz="2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𝐩</m:t>
                                </m:r>
                              </m:e>
                            </m:d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ℱ</m:t>
                            </m:r>
                            <m:d>
                              <m:dPr>
                                <m:ctrlPr>
                                  <a:rPr lang="en-GB" sz="2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𝐪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endParaRPr lang="en-GB" sz="2400" dirty="0"/>
              </a:p>
              <a:p>
                <a:r>
                  <a:rPr lang="en-US" sz="2400" dirty="0"/>
                  <a:t>By this, the implementation of discrete convolution using the DFT is achieved by multiplication. For two sampled signals each with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sz="2400" dirty="0"/>
                  <a:t> points</a:t>
                </a:r>
                <a:r>
                  <a:rPr lang="en-US" sz="2400" dirty="0"/>
                  <a:t> we have</a:t>
                </a:r>
                <a:endParaRPr lang="en-GB" sz="2400" dirty="0"/>
              </a:p>
              <a:p>
                <a:r>
                  <a:rPr lang="en-US" sz="2400" dirty="0"/>
                  <a:t>					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ℱ</m:t>
                    </m:r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𝐩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𝐪</m:t>
                        </m:r>
                      </m:e>
                    </m:d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ℱ</m:t>
                    </m:r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𝐩</m:t>
                        </m:r>
                      </m:e>
                    </m:d>
                    <m:r>
                      <a:rPr lang="en-US" sz="2400">
                        <a:latin typeface="Cambria Math" panose="02040503050406030204" pitchFamily="18" charset="0"/>
                      </a:rPr>
                      <m:t>.×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ℱ</m:t>
                    </m:r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𝐪</m:t>
                        </m:r>
                      </m:e>
                    </m:d>
                  </m:oMath>
                </a14:m>
                <a:endParaRPr lang="en-GB" sz="2400" dirty="0">
                  <a:solidFill>
                    <a:schemeClr val="tx1"/>
                  </a:solidFill>
                </a:endParaRPr>
              </a:p>
              <a:p>
                <a:pPr defTabSz="179388">
                  <a:spcBef>
                    <a:spcPts val="300"/>
                  </a:spcBef>
                  <a:tabLst>
                    <a:tab pos="4664075" algn="l"/>
                  </a:tabLst>
                </a:pPr>
                <a:r>
                  <a:rPr lang="en-US" sz="2400" dirty="0">
                    <a:solidFill>
                      <a:schemeClr val="tx1"/>
                    </a:solidFill>
                    <a:ea typeface="Calibri" panose="020F0502020204030204" pitchFamily="34" charset="0"/>
                  </a:rPr>
                  <a:t>So convolution is the point-wise multiplication of the two transforms, and the template does not need to be inverted. The inversion is implicit in the use </a:t>
                </a:r>
                <a:r>
                  <a:rPr lang="en-US" sz="2400" dirty="0">
                    <a:ea typeface="Calibri" panose="020F0502020204030204" pitchFamily="34" charset="0"/>
                  </a:rPr>
                  <a:t>of the </a:t>
                </a:r>
                <a:r>
                  <a:rPr lang="en-US" sz="2400" dirty="0">
                    <a:solidFill>
                      <a:schemeClr val="tx1"/>
                    </a:solidFill>
                    <a:ea typeface="Calibri" panose="020F0502020204030204" pitchFamily="34" charset="0"/>
                  </a:rPr>
                  <a:t>Fourier transform.</a:t>
                </a:r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CFC609D-09EC-48C5-BDAD-A7715CF727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" y="1445744"/>
                <a:ext cx="11424920" cy="5252592"/>
              </a:xfrm>
              <a:prstGeom prst="rect">
                <a:avLst/>
              </a:prstGeom>
              <a:blipFill>
                <a:blip r:embed="rId2"/>
                <a:stretch>
                  <a:fillRect l="-854" t="-580" b="-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22000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>
            <a:extLst>
              <a:ext uri="{FF2B5EF4-FFF2-40B4-BE49-F238E27FC236}">
                <a16:creationId xmlns:a16="http://schemas.microsoft.com/office/drawing/2014/main" id="{ED51B5BE-B5B5-1F4B-8A19-2C97864DD6E7}"/>
              </a:ext>
            </a:extLst>
          </p:cNvPr>
          <p:cNvGrpSpPr/>
          <p:nvPr/>
        </p:nvGrpSpPr>
        <p:grpSpPr>
          <a:xfrm>
            <a:off x="3238213" y="380813"/>
            <a:ext cx="1900080" cy="706320"/>
            <a:chOff x="3238213" y="380813"/>
            <a:chExt cx="1900080" cy="70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386C7B8D-CD2D-5D4D-B97A-F0B2DA8B61F2}"/>
                    </a:ext>
                  </a:extLst>
                </p14:cNvPr>
                <p14:cNvContentPartPr/>
                <p14:nvPr/>
              </p14:nvContentPartPr>
              <p14:xfrm>
                <a:off x="3238213" y="380813"/>
                <a:ext cx="254520" cy="4395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386C7B8D-CD2D-5D4D-B97A-F0B2DA8B61F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230653" y="373253"/>
                  <a:ext cx="26928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F33923D-1319-E14C-8D32-1C8E2345D50A}"/>
                    </a:ext>
                  </a:extLst>
                </p14:cNvPr>
                <p14:cNvContentPartPr/>
                <p14:nvPr/>
              </p14:nvContentPartPr>
              <p14:xfrm>
                <a:off x="3407773" y="407453"/>
                <a:ext cx="243720" cy="478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F33923D-1319-E14C-8D32-1C8E2345D50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400213" y="399893"/>
                  <a:ext cx="2588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1FE2AAEE-B864-9F4B-919F-F2D3D88301B1}"/>
                    </a:ext>
                  </a:extLst>
                </p14:cNvPr>
                <p14:cNvContentPartPr/>
                <p14:nvPr/>
              </p14:nvContentPartPr>
              <p14:xfrm>
                <a:off x="3339373" y="550013"/>
                <a:ext cx="301320" cy="745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1FE2AAEE-B864-9F4B-919F-F2D3D88301B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331813" y="542453"/>
                  <a:ext cx="3164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151EF2C-C7D6-4A44-B45C-1DC11F826146}"/>
                    </a:ext>
                  </a:extLst>
                </p14:cNvPr>
                <p14:cNvContentPartPr/>
                <p14:nvPr/>
              </p14:nvContentPartPr>
              <p14:xfrm>
                <a:off x="3518653" y="692933"/>
                <a:ext cx="254520" cy="3942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151EF2C-C7D6-4A44-B45C-1DC11F82614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511093" y="685373"/>
                  <a:ext cx="26928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35F4C27-95A1-9F4E-822B-9EAB9F394185}"/>
                    </a:ext>
                  </a:extLst>
                </p14:cNvPr>
                <p14:cNvContentPartPr/>
                <p14:nvPr/>
              </p14:nvContentPartPr>
              <p14:xfrm>
                <a:off x="3486973" y="798773"/>
                <a:ext cx="270360" cy="586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35F4C27-95A1-9F4E-822B-9EAB9F39418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479413" y="791213"/>
                  <a:ext cx="2854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1E06EA4-FC89-274E-9B70-A4184A3A84C9}"/>
                    </a:ext>
                  </a:extLst>
                </p14:cNvPr>
                <p14:cNvContentPartPr/>
                <p14:nvPr/>
              </p14:nvContentPartPr>
              <p14:xfrm>
                <a:off x="3799093" y="692933"/>
                <a:ext cx="180360" cy="2095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1E06EA4-FC89-274E-9B70-A4184A3A84C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791533" y="685373"/>
                  <a:ext cx="1954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2F40576-F4D3-E147-9C0C-5194D7596D93}"/>
                    </a:ext>
                  </a:extLst>
                </p14:cNvPr>
                <p14:cNvContentPartPr/>
                <p14:nvPr/>
              </p14:nvContentPartPr>
              <p14:xfrm>
                <a:off x="3936973" y="677093"/>
                <a:ext cx="10800" cy="1537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2F40576-F4D3-E147-9C0C-5194D7596D9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929413" y="669533"/>
                  <a:ext cx="259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91C029E-D9FB-8746-9445-E65ED170CC3C}"/>
                    </a:ext>
                  </a:extLst>
                </p14:cNvPr>
                <p14:cNvContentPartPr/>
                <p14:nvPr/>
              </p14:nvContentPartPr>
              <p14:xfrm>
                <a:off x="3836893" y="745853"/>
                <a:ext cx="237960" cy="320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91C029E-D9FB-8746-9445-E65ED170CC3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829333" y="738293"/>
                  <a:ext cx="2530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F52EC3D-FF20-0B4E-9ACE-C8542C80A5E0}"/>
                    </a:ext>
                  </a:extLst>
                </p14:cNvPr>
                <p14:cNvContentPartPr/>
                <p14:nvPr/>
              </p14:nvContentPartPr>
              <p14:xfrm>
                <a:off x="4027333" y="655853"/>
                <a:ext cx="259200" cy="3801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F52EC3D-FF20-0B4E-9ACE-C8542C80A5E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019773" y="648293"/>
                  <a:ext cx="27396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D7A2208A-F6F0-CE43-A721-80352EFD14FA}"/>
                    </a:ext>
                  </a:extLst>
                </p14:cNvPr>
                <p14:cNvContentPartPr/>
                <p14:nvPr/>
              </p14:nvContentPartPr>
              <p14:xfrm>
                <a:off x="4424413" y="444173"/>
                <a:ext cx="195480" cy="3441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D7A2208A-F6F0-CE43-A721-80352EFD14F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416853" y="436613"/>
                  <a:ext cx="21060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B95EF1E-6557-004C-A05D-C128E416B73C}"/>
                    </a:ext>
                  </a:extLst>
                </p14:cNvPr>
                <p14:cNvContentPartPr/>
                <p14:nvPr/>
              </p14:nvContentPartPr>
              <p14:xfrm>
                <a:off x="4646533" y="507893"/>
                <a:ext cx="327960" cy="2120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B95EF1E-6557-004C-A05D-C128E416B73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638973" y="500333"/>
                  <a:ext cx="3430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C840423-DBBF-E443-B85E-F03FFD58189D}"/>
                    </a:ext>
                  </a:extLst>
                </p14:cNvPr>
                <p14:cNvContentPartPr/>
                <p14:nvPr/>
              </p14:nvContentPartPr>
              <p14:xfrm>
                <a:off x="4942093" y="402053"/>
                <a:ext cx="196200" cy="4132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C840423-DBBF-E443-B85E-F03FFD58189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934533" y="394493"/>
                  <a:ext cx="211320" cy="42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82FE1CC2-8AD2-BC4B-B2D0-56F7B57118F1}"/>
              </a:ext>
            </a:extLst>
          </p:cNvPr>
          <p:cNvGrpSpPr/>
          <p:nvPr/>
        </p:nvGrpSpPr>
        <p:grpSpPr>
          <a:xfrm>
            <a:off x="5476693" y="386213"/>
            <a:ext cx="1439280" cy="656280"/>
            <a:chOff x="5476693" y="386213"/>
            <a:chExt cx="1439280" cy="65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E33B806-54EB-0749-93A9-D645F90FF37B}"/>
                    </a:ext>
                  </a:extLst>
                </p14:cNvPr>
                <p14:cNvContentPartPr/>
                <p14:nvPr/>
              </p14:nvContentPartPr>
              <p14:xfrm>
                <a:off x="5476693" y="518333"/>
                <a:ext cx="174960" cy="532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E33B806-54EB-0749-93A9-D645F90FF37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469133" y="510773"/>
                  <a:ext cx="1900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48145E26-6741-CF4D-96F2-19FDD1433950}"/>
                    </a:ext>
                  </a:extLst>
                </p14:cNvPr>
                <p14:cNvContentPartPr/>
                <p14:nvPr/>
              </p14:nvContentPartPr>
              <p14:xfrm>
                <a:off x="5497933" y="661253"/>
                <a:ext cx="185400" cy="428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48145E26-6741-CF4D-96F2-19FDD143395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490373" y="653693"/>
                  <a:ext cx="2005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DCBF2D6-5F22-6745-9560-3A63AD2CB676}"/>
                    </a:ext>
                  </a:extLst>
                </p14:cNvPr>
                <p14:cNvContentPartPr/>
                <p14:nvPr/>
              </p14:nvContentPartPr>
              <p14:xfrm>
                <a:off x="5820493" y="386213"/>
                <a:ext cx="185400" cy="5612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DCBF2D6-5F22-6745-9560-3A63AD2CB67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813293" y="378653"/>
                  <a:ext cx="200520" cy="57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139F5B5-D298-094E-9AA6-331A9A09C585}"/>
                    </a:ext>
                  </a:extLst>
                </p14:cNvPr>
                <p14:cNvContentPartPr/>
                <p14:nvPr/>
              </p14:nvContentPartPr>
              <p14:xfrm>
                <a:off x="5948293" y="407453"/>
                <a:ext cx="185040" cy="216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139F5B5-D298-094E-9AA6-331A9A09C58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940733" y="399893"/>
                  <a:ext cx="2001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E438BE6-CBEF-AD49-92CB-6F5F75EDA252}"/>
                    </a:ext>
                  </a:extLst>
                </p14:cNvPr>
                <p14:cNvContentPartPr/>
                <p14:nvPr/>
              </p14:nvContentPartPr>
              <p14:xfrm>
                <a:off x="5900773" y="587093"/>
                <a:ext cx="232560" cy="216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E438BE6-CBEF-AD49-92CB-6F5F75EDA25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893213" y="579533"/>
                  <a:ext cx="2476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834121B-2DD4-6B4B-94A2-57112C838522}"/>
                    </a:ext>
                  </a:extLst>
                </p14:cNvPr>
                <p14:cNvContentPartPr/>
                <p14:nvPr/>
              </p14:nvContentPartPr>
              <p14:xfrm>
                <a:off x="5995453" y="708773"/>
                <a:ext cx="137880" cy="3337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834121B-2DD4-6B4B-94A2-57112C83852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987893" y="701213"/>
                  <a:ext cx="15300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D43D220-A170-BC42-A334-D2B8D1AF8490}"/>
                    </a:ext>
                  </a:extLst>
                </p14:cNvPr>
                <p14:cNvContentPartPr/>
                <p14:nvPr/>
              </p14:nvContentPartPr>
              <p14:xfrm>
                <a:off x="5947573" y="841253"/>
                <a:ext cx="212040" cy="266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D43D220-A170-BC42-A334-D2B8D1AF849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940013" y="833693"/>
                  <a:ext cx="2271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EEAC34A9-2628-884D-9433-A4766C9387B2}"/>
                    </a:ext>
                  </a:extLst>
                </p14:cNvPr>
                <p14:cNvContentPartPr/>
                <p14:nvPr/>
              </p14:nvContentPartPr>
              <p14:xfrm>
                <a:off x="6280933" y="492413"/>
                <a:ext cx="153720" cy="3121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EEAC34A9-2628-884D-9433-A4766C9387B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273373" y="484853"/>
                  <a:ext cx="16884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6C83A5A-BE44-CB46-ACA1-839A0113B619}"/>
                    </a:ext>
                  </a:extLst>
                </p14:cNvPr>
                <p14:cNvContentPartPr/>
                <p14:nvPr/>
              </p14:nvContentPartPr>
              <p14:xfrm>
                <a:off x="6498013" y="587093"/>
                <a:ext cx="254520" cy="1324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6C83A5A-BE44-CB46-ACA1-839A0113B61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490453" y="579533"/>
                  <a:ext cx="2692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2B52911-8400-204A-9BE8-706DA6A5950C}"/>
                    </a:ext>
                  </a:extLst>
                </p14:cNvPr>
                <p14:cNvContentPartPr/>
                <p14:nvPr/>
              </p14:nvContentPartPr>
              <p14:xfrm>
                <a:off x="6778453" y="460373"/>
                <a:ext cx="137520" cy="3866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2B52911-8400-204A-9BE8-706DA6A5950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770893" y="452813"/>
                  <a:ext cx="152280" cy="40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608F797-E365-A243-BF7E-590582E58CDF}"/>
              </a:ext>
            </a:extLst>
          </p:cNvPr>
          <p:cNvGrpSpPr/>
          <p:nvPr/>
        </p:nvGrpSpPr>
        <p:grpSpPr>
          <a:xfrm>
            <a:off x="7243933" y="402053"/>
            <a:ext cx="1434600" cy="542520"/>
            <a:chOff x="7243933" y="402053"/>
            <a:chExt cx="1434600" cy="54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095B4A3-8E09-854B-AB28-B73351A2CAD1}"/>
                    </a:ext>
                  </a:extLst>
                </p14:cNvPr>
                <p14:cNvContentPartPr/>
                <p14:nvPr/>
              </p14:nvContentPartPr>
              <p14:xfrm>
                <a:off x="7243933" y="492053"/>
                <a:ext cx="164520" cy="2332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095B4A3-8E09-854B-AB28-B73351A2CAD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236733" y="484493"/>
                  <a:ext cx="17964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A706EF0E-5312-1745-97CD-1E05F78513FD}"/>
                    </a:ext>
                  </a:extLst>
                </p14:cNvPr>
                <p14:cNvContentPartPr/>
                <p14:nvPr/>
              </p14:nvContentPartPr>
              <p14:xfrm>
                <a:off x="7291813" y="539573"/>
                <a:ext cx="95760" cy="2120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A706EF0E-5312-1745-97CD-1E05F78513F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284253" y="532013"/>
                  <a:ext cx="11052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6060B925-E04F-BC47-80C4-C0F89F7121DB}"/>
                    </a:ext>
                  </a:extLst>
                </p14:cNvPr>
                <p14:cNvContentPartPr/>
                <p14:nvPr/>
              </p14:nvContentPartPr>
              <p14:xfrm>
                <a:off x="7492693" y="402053"/>
                <a:ext cx="212040" cy="5018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6060B925-E04F-BC47-80C4-C0F89F7121D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485133" y="394493"/>
                  <a:ext cx="227160" cy="51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2B3737BF-4B7A-E545-815D-2566A4D47058}"/>
                    </a:ext>
                  </a:extLst>
                </p14:cNvPr>
                <p14:cNvContentPartPr/>
                <p14:nvPr/>
              </p14:nvContentPartPr>
              <p14:xfrm>
                <a:off x="7646773" y="454973"/>
                <a:ext cx="200880" cy="162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2B3737BF-4B7A-E545-815D-2566A4D4705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639213" y="447413"/>
                  <a:ext cx="2160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C9C2B4DF-7D17-4D42-AAB6-9B92FB5648BC}"/>
                    </a:ext>
                  </a:extLst>
                </p14:cNvPr>
                <p14:cNvContentPartPr/>
                <p14:nvPr/>
              </p14:nvContentPartPr>
              <p14:xfrm>
                <a:off x="7627333" y="565853"/>
                <a:ext cx="188640" cy="216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C9C2B4DF-7D17-4D42-AAB6-9B92FB5648B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619773" y="558653"/>
                  <a:ext cx="2034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6B0D7F5-4907-D146-8A4A-7F58C3122CEA}"/>
                    </a:ext>
                  </a:extLst>
                </p14:cNvPr>
                <p14:cNvContentPartPr/>
                <p14:nvPr/>
              </p14:nvContentPartPr>
              <p14:xfrm>
                <a:off x="7747573" y="666653"/>
                <a:ext cx="206280" cy="2779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6B0D7F5-4907-D146-8A4A-7F58C3122CE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740013" y="659093"/>
                  <a:ext cx="22104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DBDC5E7-DB44-B14B-88D2-7762AC7341CE}"/>
                    </a:ext>
                  </a:extLst>
                </p14:cNvPr>
                <p14:cNvContentPartPr/>
                <p14:nvPr/>
              </p14:nvContentPartPr>
              <p14:xfrm>
                <a:off x="8058973" y="454973"/>
                <a:ext cx="143280" cy="3124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DBDC5E7-DB44-B14B-88D2-7762AC7341C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051413" y="447413"/>
                  <a:ext cx="15840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36E83210-27B4-A14E-8D5A-BFDD272C5D2D}"/>
                    </a:ext>
                  </a:extLst>
                </p14:cNvPr>
                <p14:cNvContentPartPr/>
                <p14:nvPr/>
              </p14:nvContentPartPr>
              <p14:xfrm>
                <a:off x="8218453" y="536693"/>
                <a:ext cx="253800" cy="1886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36E83210-27B4-A14E-8D5A-BFDD272C5D2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210893" y="529133"/>
                  <a:ext cx="2689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EBA82323-F2B2-B24B-808B-4A2569D5C3D8}"/>
                    </a:ext>
                  </a:extLst>
                </p14:cNvPr>
                <p14:cNvContentPartPr/>
                <p14:nvPr/>
              </p14:nvContentPartPr>
              <p14:xfrm>
                <a:off x="8540653" y="439133"/>
                <a:ext cx="137880" cy="3708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EBA82323-F2B2-B24B-808B-4A2569D5C3D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533093" y="431573"/>
                  <a:ext cx="153000" cy="38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5F0BB596-5E59-1644-A70B-5020046797C9}"/>
              </a:ext>
            </a:extLst>
          </p:cNvPr>
          <p:cNvGrpSpPr/>
          <p:nvPr/>
        </p:nvGrpSpPr>
        <p:grpSpPr>
          <a:xfrm>
            <a:off x="9694093" y="481253"/>
            <a:ext cx="1614240" cy="524520"/>
            <a:chOff x="9694093" y="481253"/>
            <a:chExt cx="1614240" cy="52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2999172E-3A1C-6347-B322-0A22D7DA103B}"/>
                    </a:ext>
                  </a:extLst>
                </p14:cNvPr>
                <p14:cNvContentPartPr/>
                <p14:nvPr/>
              </p14:nvContentPartPr>
              <p14:xfrm>
                <a:off x="9699493" y="481253"/>
                <a:ext cx="196200" cy="532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999172E-3A1C-6347-B322-0A22D7DA103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691933" y="473693"/>
                  <a:ext cx="2113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D7ABDD50-167A-0840-B1B2-B0C8FCECF206}"/>
                    </a:ext>
                  </a:extLst>
                </p14:cNvPr>
                <p14:cNvContentPartPr/>
                <p14:nvPr/>
              </p14:nvContentPartPr>
              <p14:xfrm>
                <a:off x="9736933" y="544973"/>
                <a:ext cx="190440" cy="738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D7ABDD50-167A-0840-B1B2-B0C8FCECF20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729373" y="537413"/>
                  <a:ext cx="2052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3CCF4410-2112-3448-8EB1-815AD702D32F}"/>
                    </a:ext>
                  </a:extLst>
                </p14:cNvPr>
                <p14:cNvContentPartPr/>
                <p14:nvPr/>
              </p14:nvContentPartPr>
              <p14:xfrm>
                <a:off x="9694093" y="507893"/>
                <a:ext cx="148680" cy="4978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3CCF4410-2112-3448-8EB1-815AD702D32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686533" y="500333"/>
                  <a:ext cx="163440" cy="51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D337F38A-4791-1747-AE54-6FFD6E2FA099}"/>
                    </a:ext>
                  </a:extLst>
                </p14:cNvPr>
                <p14:cNvContentPartPr/>
                <p14:nvPr/>
              </p14:nvContentPartPr>
              <p14:xfrm>
                <a:off x="10107013" y="629573"/>
                <a:ext cx="32040" cy="374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D337F38A-4791-1747-AE54-6FFD6E2FA09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099453" y="622013"/>
                  <a:ext cx="471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69049BA-8974-7D43-BA00-6E0ADAA1AC90}"/>
                    </a:ext>
                  </a:extLst>
                </p14:cNvPr>
                <p14:cNvContentPartPr/>
                <p14:nvPr/>
              </p14:nvContentPartPr>
              <p14:xfrm>
                <a:off x="10085773" y="714173"/>
                <a:ext cx="32040" cy="849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69049BA-8974-7D43-BA00-6E0ADAA1AC9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078213" y="706613"/>
                  <a:ext cx="471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EAF3135-39B4-224E-A686-E333D2260335}"/>
                    </a:ext>
                  </a:extLst>
                </p14:cNvPr>
                <p14:cNvContentPartPr/>
                <p14:nvPr/>
              </p14:nvContentPartPr>
              <p14:xfrm>
                <a:off x="10429573" y="624173"/>
                <a:ext cx="21600" cy="108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EAF3135-39B4-224E-A686-E333D226033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422013" y="616613"/>
                  <a:ext cx="367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6EB9B05-AAE2-DC40-B3D3-460A006A8BAC}"/>
                    </a:ext>
                  </a:extLst>
                </p14:cNvPr>
                <p14:cNvContentPartPr/>
                <p14:nvPr/>
              </p14:nvContentPartPr>
              <p14:xfrm>
                <a:off x="10318693" y="492413"/>
                <a:ext cx="111600" cy="3279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56EB9B05-AAE2-DC40-B3D3-460A006A8BA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311133" y="484853"/>
                  <a:ext cx="12672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AB1E66F8-F486-9F4F-9F80-6CAADBDF92C9}"/>
                    </a:ext>
                  </a:extLst>
                </p14:cNvPr>
                <p14:cNvContentPartPr/>
                <p14:nvPr/>
              </p14:nvContentPartPr>
              <p14:xfrm>
                <a:off x="10392493" y="523733"/>
                <a:ext cx="100800" cy="478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AB1E66F8-F486-9F4F-9F80-6CAADBDF92C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385293" y="516173"/>
                  <a:ext cx="1159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783D1186-6FB7-4046-9221-F148348B1506}"/>
                    </a:ext>
                  </a:extLst>
                </p14:cNvPr>
                <p14:cNvContentPartPr/>
                <p14:nvPr/>
              </p14:nvContentPartPr>
              <p14:xfrm>
                <a:off x="10371613" y="560813"/>
                <a:ext cx="190800" cy="795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783D1186-6FB7-4046-9221-F148348B150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364053" y="553253"/>
                  <a:ext cx="2059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A23618D0-D924-994B-A4EA-A2164DE7AA49}"/>
                    </a:ext>
                  </a:extLst>
                </p14:cNvPr>
                <p14:cNvContentPartPr/>
                <p14:nvPr/>
              </p14:nvContentPartPr>
              <p14:xfrm>
                <a:off x="10493653" y="629573"/>
                <a:ext cx="105480" cy="1213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A23618D0-D924-994B-A4EA-A2164DE7AA4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486093" y="622013"/>
                  <a:ext cx="1206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7424F4D1-73DA-E546-8A6C-93B80DB5FAA8}"/>
                    </a:ext>
                  </a:extLst>
                </p14:cNvPr>
                <p14:cNvContentPartPr/>
                <p14:nvPr/>
              </p14:nvContentPartPr>
              <p14:xfrm>
                <a:off x="10641253" y="618773"/>
                <a:ext cx="259560" cy="1321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7424F4D1-73DA-E546-8A6C-93B80DB5FAA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633693" y="611573"/>
                  <a:ext cx="2746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2EA0F6F0-E618-304C-BE07-BF342D1B3D40}"/>
                    </a:ext>
                  </a:extLst>
                </p14:cNvPr>
                <p14:cNvContentPartPr/>
                <p14:nvPr/>
              </p14:nvContentPartPr>
              <p14:xfrm>
                <a:off x="10969573" y="582053"/>
                <a:ext cx="26640" cy="478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2EA0F6F0-E618-304C-BE07-BF342D1B3D4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962013" y="574493"/>
                  <a:ext cx="417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BB125F53-F851-5646-9E8A-A7A7322C0BC4}"/>
                    </a:ext>
                  </a:extLst>
                </p14:cNvPr>
                <p14:cNvContentPartPr/>
                <p14:nvPr/>
              </p14:nvContentPartPr>
              <p14:xfrm>
                <a:off x="10921693" y="605453"/>
                <a:ext cx="386640" cy="1702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BB125F53-F851-5646-9E8A-A7A7322C0BC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914133" y="597893"/>
                  <a:ext cx="401760" cy="18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DC69B703-B4BF-E44B-8612-1C707AF6D987}"/>
              </a:ext>
            </a:extLst>
          </p:cNvPr>
          <p:cNvGrpSpPr/>
          <p:nvPr/>
        </p:nvGrpSpPr>
        <p:grpSpPr>
          <a:xfrm>
            <a:off x="10176133" y="920453"/>
            <a:ext cx="1375200" cy="444960"/>
            <a:chOff x="10176133" y="920453"/>
            <a:chExt cx="1375200" cy="44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650668FE-E3F4-EF49-882F-26C556A7E2FC}"/>
                    </a:ext>
                  </a:extLst>
                </p14:cNvPr>
                <p14:cNvContentPartPr/>
                <p14:nvPr/>
              </p14:nvContentPartPr>
              <p14:xfrm>
                <a:off x="10239133" y="936293"/>
                <a:ext cx="317880" cy="2383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650668FE-E3F4-EF49-882F-26C556A7E2F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231573" y="928733"/>
                  <a:ext cx="33300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DFBE14A6-10FE-9344-85C6-C8CCCD47FEEE}"/>
                    </a:ext>
                  </a:extLst>
                </p14:cNvPr>
                <p14:cNvContentPartPr/>
                <p14:nvPr/>
              </p14:nvContentPartPr>
              <p14:xfrm>
                <a:off x="10517413" y="1037093"/>
                <a:ext cx="362520" cy="1220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DFBE14A6-10FE-9344-85C6-C8CCCD47FEE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509853" y="1029533"/>
                  <a:ext cx="3776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22056644-83B5-6A47-AC4B-E2700BF4483E}"/>
                    </a:ext>
                  </a:extLst>
                </p14:cNvPr>
                <p14:cNvContentPartPr/>
                <p14:nvPr/>
              </p14:nvContentPartPr>
              <p14:xfrm>
                <a:off x="10884613" y="920453"/>
                <a:ext cx="206640" cy="4449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22056644-83B5-6A47-AC4B-E2700BF4483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877413" y="912893"/>
                  <a:ext cx="221760" cy="46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7381562C-2FD0-664A-8AA1-91DE8E97AEC0}"/>
                    </a:ext>
                  </a:extLst>
                </p14:cNvPr>
                <p14:cNvContentPartPr/>
                <p14:nvPr/>
              </p14:nvContentPartPr>
              <p14:xfrm>
                <a:off x="10927813" y="1010453"/>
                <a:ext cx="623520" cy="1749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7381562C-2FD0-664A-8AA1-91DE8E97AEC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920253" y="1002893"/>
                  <a:ext cx="6386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74402DE1-FFE3-4240-9B96-60EC6ED24C15}"/>
                    </a:ext>
                  </a:extLst>
                </p14:cNvPr>
                <p14:cNvContentPartPr/>
                <p14:nvPr/>
              </p14:nvContentPartPr>
              <p14:xfrm>
                <a:off x="10176133" y="1021253"/>
                <a:ext cx="222120" cy="266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74402DE1-FFE3-4240-9B96-60EC6ED24C1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168573" y="1013693"/>
                  <a:ext cx="23724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30F556DB-604E-1F41-94BD-8B6C44D98D99}"/>
              </a:ext>
            </a:extLst>
          </p:cNvPr>
          <p:cNvGrpSpPr/>
          <p:nvPr/>
        </p:nvGrpSpPr>
        <p:grpSpPr>
          <a:xfrm>
            <a:off x="491773" y="1587893"/>
            <a:ext cx="1063800" cy="687600"/>
            <a:chOff x="491773" y="1587893"/>
            <a:chExt cx="1063800" cy="68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318626A4-C25A-C04A-8061-A20AB15A71F8}"/>
                    </a:ext>
                  </a:extLst>
                </p14:cNvPr>
                <p14:cNvContentPartPr/>
                <p14:nvPr/>
              </p14:nvContentPartPr>
              <p14:xfrm>
                <a:off x="491773" y="1587893"/>
                <a:ext cx="180360" cy="4813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318626A4-C25A-C04A-8061-A20AB15A71F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84573" y="1580333"/>
                  <a:ext cx="195480" cy="49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C721ABE6-A3FF-3047-B0A1-F4C52C6DCD4B}"/>
                    </a:ext>
                  </a:extLst>
                </p14:cNvPr>
                <p14:cNvContentPartPr/>
                <p14:nvPr/>
              </p14:nvContentPartPr>
              <p14:xfrm>
                <a:off x="539653" y="1592573"/>
                <a:ext cx="132480" cy="2415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C721ABE6-A3FF-3047-B0A1-F4C52C6DCD4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32093" y="1585013"/>
                  <a:ext cx="14760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A96E8541-6330-9B4D-B088-947312FC2812}"/>
                    </a:ext>
                  </a:extLst>
                </p14:cNvPr>
                <p14:cNvContentPartPr/>
                <p14:nvPr/>
              </p14:nvContentPartPr>
              <p14:xfrm>
                <a:off x="661333" y="1878413"/>
                <a:ext cx="449640" cy="1908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A96E8541-6330-9B4D-B088-947312FC281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53773" y="1870853"/>
                  <a:ext cx="4647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BF4AEF36-CEFE-994F-AD29-ABA64462ED48}"/>
                    </a:ext>
                  </a:extLst>
                </p14:cNvPr>
                <p14:cNvContentPartPr/>
                <p14:nvPr/>
              </p14:nvContentPartPr>
              <p14:xfrm>
                <a:off x="1190533" y="1783013"/>
                <a:ext cx="153720" cy="4924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BF4AEF36-CEFE-994F-AD29-ABA64462ED4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182973" y="1775453"/>
                  <a:ext cx="168840" cy="50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010E8F92-3A04-4647-9D62-43F8932A565A}"/>
                    </a:ext>
                  </a:extLst>
                </p14:cNvPr>
                <p14:cNvContentPartPr/>
                <p14:nvPr/>
              </p14:nvContentPartPr>
              <p14:xfrm>
                <a:off x="1142653" y="1963013"/>
                <a:ext cx="238320" cy="903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010E8F92-3A04-4647-9D62-43F8932A565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135453" y="1955453"/>
                  <a:ext cx="2534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FFF24D56-64A1-F346-A6DE-74AB330EC3CE}"/>
                    </a:ext>
                  </a:extLst>
                </p14:cNvPr>
                <p14:cNvContentPartPr/>
                <p14:nvPr/>
              </p14:nvContentPartPr>
              <p14:xfrm>
                <a:off x="1492213" y="1941773"/>
                <a:ext cx="32040" cy="478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FFF24D56-64A1-F346-A6DE-74AB330EC3C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484653" y="1934213"/>
                  <a:ext cx="471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CABC4979-6252-E94B-B279-FE1073F762F5}"/>
                    </a:ext>
                  </a:extLst>
                </p14:cNvPr>
                <p14:cNvContentPartPr/>
                <p14:nvPr/>
              </p14:nvContentPartPr>
              <p14:xfrm>
                <a:off x="1528933" y="2100533"/>
                <a:ext cx="26640" cy="216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CABC4979-6252-E94B-B279-FE1073F762F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521733" y="2092973"/>
                  <a:ext cx="41760" cy="3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F79F662A-4475-A543-85AC-4106BAE8041D}"/>
                  </a:ext>
                </a:extLst>
              </p14:cNvPr>
              <p14:cNvContentPartPr/>
              <p14:nvPr/>
            </p14:nvContentPartPr>
            <p14:xfrm>
              <a:off x="5678293" y="1757093"/>
              <a:ext cx="206280" cy="50184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F79F662A-4475-A543-85AC-4106BAE8041D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5670733" y="1749533"/>
                <a:ext cx="221040" cy="51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A8D4EC1E-12A1-7D4E-BA5C-FA1C25D37C6C}"/>
                  </a:ext>
                </a:extLst>
              </p14:cNvPr>
              <p14:cNvContentPartPr/>
              <p14:nvPr/>
            </p14:nvContentPartPr>
            <p14:xfrm>
              <a:off x="5937133" y="1888853"/>
              <a:ext cx="111600" cy="24372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A8D4EC1E-12A1-7D4E-BA5C-FA1C25D37C6C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5929573" y="1881293"/>
                <a:ext cx="126720" cy="258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7" name="Group 186">
            <a:extLst>
              <a:ext uri="{FF2B5EF4-FFF2-40B4-BE49-F238E27FC236}">
                <a16:creationId xmlns:a16="http://schemas.microsoft.com/office/drawing/2014/main" id="{857285F4-E82E-CB45-B0D6-DE74F2885ECC}"/>
              </a:ext>
            </a:extLst>
          </p:cNvPr>
          <p:cNvGrpSpPr/>
          <p:nvPr/>
        </p:nvGrpSpPr>
        <p:grpSpPr>
          <a:xfrm>
            <a:off x="6117493" y="1842053"/>
            <a:ext cx="391320" cy="338400"/>
            <a:chOff x="6117493" y="1842053"/>
            <a:chExt cx="391320" cy="33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37897B11-6C3C-E04F-956A-5B96C3007E85}"/>
                    </a:ext>
                  </a:extLst>
                </p14:cNvPr>
                <p14:cNvContentPartPr/>
                <p14:nvPr/>
              </p14:nvContentPartPr>
              <p14:xfrm>
                <a:off x="6185893" y="1842053"/>
                <a:ext cx="69120" cy="2592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37897B11-6C3C-E04F-956A-5B96C3007E8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178333" y="1834493"/>
                  <a:ext cx="8424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8752EE45-4584-2F42-B1EE-96547F9F3B3B}"/>
                    </a:ext>
                  </a:extLst>
                </p14:cNvPr>
                <p14:cNvContentPartPr/>
                <p14:nvPr/>
              </p14:nvContentPartPr>
              <p14:xfrm>
                <a:off x="6117493" y="1957613"/>
                <a:ext cx="216720" cy="374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8752EE45-4584-2F42-B1EE-96547F9F3B3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109933" y="1950053"/>
                  <a:ext cx="2318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CEAAB975-88C7-7746-9963-3B5CB87E1268}"/>
                    </a:ext>
                  </a:extLst>
                </p14:cNvPr>
                <p14:cNvContentPartPr/>
                <p14:nvPr/>
              </p14:nvContentPartPr>
              <p14:xfrm>
                <a:off x="6238813" y="2058413"/>
                <a:ext cx="69120" cy="586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CEAAB975-88C7-7746-9963-3B5CB87E126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231253" y="2050853"/>
                  <a:ext cx="842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E788293F-809E-9C4F-BC46-C293EEA08235}"/>
                    </a:ext>
                  </a:extLst>
                </p14:cNvPr>
                <p14:cNvContentPartPr/>
                <p14:nvPr/>
              </p14:nvContentPartPr>
              <p14:xfrm>
                <a:off x="6386773" y="1873013"/>
                <a:ext cx="122040" cy="3074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E788293F-809E-9C4F-BC46-C293EEA0823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379213" y="1865453"/>
                  <a:ext cx="137160" cy="32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0CAF9F64-A832-1748-9905-016FA3888978}"/>
                  </a:ext>
                </a:extLst>
              </p14:cNvPr>
              <p14:cNvContentPartPr/>
              <p14:nvPr/>
            </p14:nvContentPartPr>
            <p14:xfrm>
              <a:off x="7106413" y="1301693"/>
              <a:ext cx="26640" cy="6372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0CAF9F64-A832-1748-9905-016FA3888978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7098853" y="1294133"/>
                <a:ext cx="41760" cy="78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9" name="Group 198">
            <a:extLst>
              <a:ext uri="{FF2B5EF4-FFF2-40B4-BE49-F238E27FC236}">
                <a16:creationId xmlns:a16="http://schemas.microsoft.com/office/drawing/2014/main" id="{1280EDCD-F250-DC4A-A546-E87ECDCDB669}"/>
              </a:ext>
            </a:extLst>
          </p:cNvPr>
          <p:cNvGrpSpPr/>
          <p:nvPr/>
        </p:nvGrpSpPr>
        <p:grpSpPr>
          <a:xfrm>
            <a:off x="6720853" y="1481333"/>
            <a:ext cx="1153440" cy="662040"/>
            <a:chOff x="6720853" y="1481333"/>
            <a:chExt cx="1153440" cy="66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7D523FD1-D96B-E44E-A30C-BED026D17FF9}"/>
                    </a:ext>
                  </a:extLst>
                </p14:cNvPr>
                <p14:cNvContentPartPr/>
                <p14:nvPr/>
              </p14:nvContentPartPr>
              <p14:xfrm>
                <a:off x="6720853" y="1862573"/>
                <a:ext cx="237960" cy="2808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7D523FD1-D96B-E44E-A30C-BED026D17FF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713293" y="1855013"/>
                  <a:ext cx="25308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D1B41650-6B69-0645-86C9-4502B8644A82}"/>
                    </a:ext>
                  </a:extLst>
                </p14:cNvPr>
                <p14:cNvContentPartPr/>
                <p14:nvPr/>
              </p14:nvContentPartPr>
              <p14:xfrm>
                <a:off x="6847933" y="1545053"/>
                <a:ext cx="264240" cy="637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D1B41650-6B69-0645-86C9-4502B8644A8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840373" y="1537493"/>
                  <a:ext cx="2793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422B553A-346B-8347-8516-5077EBB83BDF}"/>
                    </a:ext>
                  </a:extLst>
                </p14:cNvPr>
                <p14:cNvContentPartPr/>
                <p14:nvPr/>
              </p14:nvContentPartPr>
              <p14:xfrm>
                <a:off x="6931813" y="1507973"/>
                <a:ext cx="196200" cy="2703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422B553A-346B-8347-8516-5077EBB83BD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924253" y="1500413"/>
                  <a:ext cx="21132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D8A6D207-180F-AC4D-A655-D40F97A68BAF}"/>
                    </a:ext>
                  </a:extLst>
                </p14:cNvPr>
                <p14:cNvContentPartPr/>
                <p14:nvPr/>
              </p14:nvContentPartPr>
              <p14:xfrm>
                <a:off x="7207213" y="1518413"/>
                <a:ext cx="127440" cy="1479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D8A6D207-180F-AC4D-A655-D40F97A68BA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199653" y="1510853"/>
                  <a:ext cx="1425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A7D1BAC6-860B-3242-9F31-64BB9E316D20}"/>
                    </a:ext>
                  </a:extLst>
                </p14:cNvPr>
                <p14:cNvContentPartPr/>
                <p14:nvPr/>
              </p14:nvContentPartPr>
              <p14:xfrm>
                <a:off x="7334653" y="1481333"/>
                <a:ext cx="137520" cy="374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A7D1BAC6-860B-3242-9F31-64BB9E316D2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327093" y="1473773"/>
                  <a:ext cx="1522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E96D10F5-B71E-7F4C-A25B-56B129337D93}"/>
                    </a:ext>
                  </a:extLst>
                </p14:cNvPr>
                <p14:cNvContentPartPr/>
                <p14:nvPr/>
              </p14:nvContentPartPr>
              <p14:xfrm>
                <a:off x="7355173" y="1507973"/>
                <a:ext cx="79560" cy="1162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E96D10F5-B71E-7F4C-A25B-56B129337D9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347613" y="1500413"/>
                  <a:ext cx="946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79332654-82C8-2840-AEB8-B980C4881BBA}"/>
                    </a:ext>
                  </a:extLst>
                </p14:cNvPr>
                <p14:cNvContentPartPr/>
                <p14:nvPr/>
              </p14:nvContentPartPr>
              <p14:xfrm>
                <a:off x="7450573" y="1539653"/>
                <a:ext cx="84960" cy="849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79332654-82C8-2840-AEB8-B980C4881BB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443013" y="1532093"/>
                  <a:ext cx="1000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435A53C4-2CFE-C244-84F1-039D98D89A35}"/>
                    </a:ext>
                  </a:extLst>
                </p14:cNvPr>
                <p14:cNvContentPartPr/>
                <p14:nvPr/>
              </p14:nvContentPartPr>
              <p14:xfrm>
                <a:off x="7641013" y="1481333"/>
                <a:ext cx="233280" cy="1220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435A53C4-2CFE-C244-84F1-039D98D89A3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633453" y="1473773"/>
                  <a:ext cx="248400" cy="13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22250D0B-CB4B-2A47-9D50-EC0CE14B405C}"/>
              </a:ext>
            </a:extLst>
          </p:cNvPr>
          <p:cNvGrpSpPr/>
          <p:nvPr/>
        </p:nvGrpSpPr>
        <p:grpSpPr>
          <a:xfrm>
            <a:off x="7947733" y="1417973"/>
            <a:ext cx="196200" cy="280080"/>
            <a:chOff x="7947733" y="1417973"/>
            <a:chExt cx="196200" cy="28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E3B184EA-0AA8-9842-A417-8F1F75592164}"/>
                    </a:ext>
                  </a:extLst>
                </p14:cNvPr>
                <p14:cNvContentPartPr/>
                <p14:nvPr/>
              </p14:nvContentPartPr>
              <p14:xfrm>
                <a:off x="7947733" y="1417973"/>
                <a:ext cx="116640" cy="2800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E3B184EA-0AA8-9842-A417-8F1F7559216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940533" y="1410413"/>
                  <a:ext cx="13176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453FF857-0176-9E45-87B0-0174F9BC9101}"/>
                    </a:ext>
                  </a:extLst>
                </p14:cNvPr>
                <p14:cNvContentPartPr/>
                <p14:nvPr/>
              </p14:nvContentPartPr>
              <p14:xfrm>
                <a:off x="7958533" y="1481333"/>
                <a:ext cx="185400" cy="374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453FF857-0176-9E45-87B0-0174F9BC910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950973" y="1473773"/>
                  <a:ext cx="20052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A426C7DF-47E6-CF48-AD86-75BFAEEC8094}"/>
              </a:ext>
            </a:extLst>
          </p:cNvPr>
          <p:cNvGrpSpPr/>
          <p:nvPr/>
        </p:nvGrpSpPr>
        <p:grpSpPr>
          <a:xfrm>
            <a:off x="7953133" y="1814693"/>
            <a:ext cx="487080" cy="307080"/>
            <a:chOff x="7953133" y="1814693"/>
            <a:chExt cx="487080" cy="30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A6679258-2542-1046-8CCD-BD2B8D361BEA}"/>
                    </a:ext>
                  </a:extLst>
                </p14:cNvPr>
                <p14:cNvContentPartPr/>
                <p14:nvPr/>
              </p14:nvContentPartPr>
              <p14:xfrm>
                <a:off x="7953133" y="1857893"/>
                <a:ext cx="254520" cy="2638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A6679258-2542-1046-8CCD-BD2B8D361BE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945573" y="1850333"/>
                  <a:ext cx="26928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E601F2C3-05C6-754A-8236-C6E758D4494D}"/>
                    </a:ext>
                  </a:extLst>
                </p14:cNvPr>
                <p14:cNvContentPartPr/>
                <p14:nvPr/>
              </p14:nvContentPartPr>
              <p14:xfrm>
                <a:off x="8218453" y="1814693"/>
                <a:ext cx="121320" cy="2962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E601F2C3-05C6-754A-8236-C6E758D4494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210893" y="1807493"/>
                  <a:ext cx="13644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0A22D25E-9D7F-084D-B0AD-1F69715EAE65}"/>
                    </a:ext>
                  </a:extLst>
                </p14:cNvPr>
                <p14:cNvContentPartPr/>
                <p14:nvPr/>
              </p14:nvContentPartPr>
              <p14:xfrm>
                <a:off x="8180653" y="1925933"/>
                <a:ext cx="259560" cy="846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0A22D25E-9D7F-084D-B0AD-1F69715EAE6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173093" y="1918373"/>
                  <a:ext cx="274680" cy="9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FB6365C2-CF88-5C40-B066-B865D0EB93D9}"/>
              </a:ext>
            </a:extLst>
          </p:cNvPr>
          <p:cNvGrpSpPr/>
          <p:nvPr/>
        </p:nvGrpSpPr>
        <p:grpSpPr>
          <a:xfrm>
            <a:off x="5085013" y="2820173"/>
            <a:ext cx="730800" cy="752040"/>
            <a:chOff x="5085013" y="2820173"/>
            <a:chExt cx="730800" cy="75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724B0E5A-0654-C240-9F2A-9EC4B0F06F82}"/>
                    </a:ext>
                  </a:extLst>
                </p14:cNvPr>
                <p14:cNvContentPartPr/>
                <p14:nvPr/>
              </p14:nvContentPartPr>
              <p14:xfrm>
                <a:off x="5085013" y="2820173"/>
                <a:ext cx="206640" cy="7412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724B0E5A-0654-C240-9F2A-9EC4B0F06F8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077453" y="2812613"/>
                  <a:ext cx="221760" cy="75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525DF4D5-112B-4C40-9EE0-CAED2BA24A95}"/>
                    </a:ext>
                  </a:extLst>
                </p14:cNvPr>
                <p14:cNvContentPartPr/>
                <p14:nvPr/>
              </p14:nvContentPartPr>
              <p14:xfrm>
                <a:off x="5328373" y="3502733"/>
                <a:ext cx="201600" cy="216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525DF4D5-112B-4C40-9EE0-CAED2BA24A9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321173" y="3495533"/>
                  <a:ext cx="2163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A9FDF965-DF0A-274B-AE6D-9EC2712C29F8}"/>
                    </a:ext>
                  </a:extLst>
                </p14:cNvPr>
                <p14:cNvContentPartPr/>
                <p14:nvPr/>
              </p14:nvContentPartPr>
              <p14:xfrm>
                <a:off x="5635453" y="3370613"/>
                <a:ext cx="180360" cy="20160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A9FDF965-DF0A-274B-AE6D-9EC2712C29F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627893" y="3363053"/>
                  <a:ext cx="195480" cy="21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17494961-7E85-0048-80EA-64376A08381C}"/>
              </a:ext>
            </a:extLst>
          </p:cNvPr>
          <p:cNvGrpSpPr/>
          <p:nvPr/>
        </p:nvGrpSpPr>
        <p:grpSpPr>
          <a:xfrm>
            <a:off x="5373733" y="2730173"/>
            <a:ext cx="462960" cy="249480"/>
            <a:chOff x="5373733" y="2730173"/>
            <a:chExt cx="462960" cy="24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A8260556-BAB1-9141-B28C-36FB0E21AF84}"/>
                    </a:ext>
                  </a:extLst>
                </p14:cNvPr>
                <p14:cNvContentPartPr/>
                <p14:nvPr/>
              </p14:nvContentPartPr>
              <p14:xfrm>
                <a:off x="5373733" y="2862653"/>
                <a:ext cx="219600" cy="7452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A8260556-BAB1-9141-B28C-36FB0E21AF8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366173" y="2855093"/>
                  <a:ext cx="2347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4E4B1AED-9BCC-5943-BA7F-990D978B22A4}"/>
                    </a:ext>
                  </a:extLst>
                </p14:cNvPr>
                <p14:cNvContentPartPr/>
                <p14:nvPr/>
              </p14:nvContentPartPr>
              <p14:xfrm>
                <a:off x="5466253" y="2830973"/>
                <a:ext cx="58680" cy="1486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4E4B1AED-9BCC-5943-BA7F-990D978B22A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458693" y="2823413"/>
                  <a:ext cx="738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053B3109-C1E6-1947-A8C1-D2525D2CFAF9}"/>
                    </a:ext>
                  </a:extLst>
                </p14:cNvPr>
                <p14:cNvContentPartPr/>
                <p14:nvPr/>
              </p14:nvContentPartPr>
              <p14:xfrm>
                <a:off x="5588293" y="2730173"/>
                <a:ext cx="248400" cy="16452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053B3109-C1E6-1947-A8C1-D2525D2CFAF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580733" y="2722613"/>
                  <a:ext cx="263520" cy="17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F4C140A3-5832-BB44-B85A-CD81A3A21126}"/>
              </a:ext>
            </a:extLst>
          </p:cNvPr>
          <p:cNvGrpSpPr/>
          <p:nvPr/>
        </p:nvGrpSpPr>
        <p:grpSpPr>
          <a:xfrm>
            <a:off x="6100933" y="2937173"/>
            <a:ext cx="2635920" cy="476280"/>
            <a:chOff x="6100933" y="2937173"/>
            <a:chExt cx="2635920" cy="47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AAABE54A-0D08-4947-8FFC-C41BC77B52E2}"/>
                    </a:ext>
                  </a:extLst>
                </p14:cNvPr>
                <p14:cNvContentPartPr/>
                <p14:nvPr/>
              </p14:nvContentPartPr>
              <p14:xfrm>
                <a:off x="6153853" y="3010613"/>
                <a:ext cx="148680" cy="37620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AAABE54A-0D08-4947-8FFC-C41BC77B52E2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146653" y="3003413"/>
                  <a:ext cx="16344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4D7C7809-1EA4-9849-80BD-71AF04E84D3F}"/>
                    </a:ext>
                  </a:extLst>
                </p14:cNvPr>
                <p14:cNvContentPartPr/>
                <p14:nvPr/>
              </p14:nvContentPartPr>
              <p14:xfrm>
                <a:off x="6100933" y="3106013"/>
                <a:ext cx="238320" cy="6912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4D7C7809-1EA4-9849-80BD-71AF04E84D3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093733" y="3098453"/>
                  <a:ext cx="2534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8B1B6AE5-FC04-D348-B535-B96FD7B16D8E}"/>
                    </a:ext>
                  </a:extLst>
                </p14:cNvPr>
                <p14:cNvContentPartPr/>
                <p14:nvPr/>
              </p14:nvContentPartPr>
              <p14:xfrm>
                <a:off x="6370933" y="3047693"/>
                <a:ext cx="169560" cy="2120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8B1B6AE5-FC04-D348-B535-B96FD7B16D8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363373" y="3040133"/>
                  <a:ext cx="1846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40BBF7D8-856C-F642-85BF-E5250ECBCA70}"/>
                    </a:ext>
                  </a:extLst>
                </p14:cNvPr>
                <p14:cNvContentPartPr/>
                <p14:nvPr/>
              </p14:nvContentPartPr>
              <p14:xfrm>
                <a:off x="6525013" y="3079733"/>
                <a:ext cx="179640" cy="5328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40BBF7D8-856C-F642-85BF-E5250ECBCA70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517453" y="3072173"/>
                  <a:ext cx="1947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22F07106-CC6D-FE4E-A6EB-25DB0ED11BAC}"/>
                    </a:ext>
                  </a:extLst>
                </p14:cNvPr>
                <p14:cNvContentPartPr/>
                <p14:nvPr/>
              </p14:nvContentPartPr>
              <p14:xfrm>
                <a:off x="6593413" y="3090173"/>
                <a:ext cx="132480" cy="1695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22F07106-CC6D-FE4E-A6EB-25DB0ED11BA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585853" y="3082613"/>
                  <a:ext cx="1476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5D3B4D51-752B-9542-B3E9-00274A220CA2}"/>
                    </a:ext>
                  </a:extLst>
                </p14:cNvPr>
                <p14:cNvContentPartPr/>
                <p14:nvPr/>
              </p14:nvContentPartPr>
              <p14:xfrm>
                <a:off x="6698893" y="3031853"/>
                <a:ext cx="116640" cy="3074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5D3B4D51-752B-9542-B3E9-00274A220CA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691693" y="3024293"/>
                  <a:ext cx="13176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2D2DE285-2A99-2D4A-A818-A91E54080C67}"/>
                    </a:ext>
                  </a:extLst>
                </p14:cNvPr>
                <p14:cNvContentPartPr/>
                <p14:nvPr/>
              </p14:nvContentPartPr>
              <p14:xfrm>
                <a:off x="6947653" y="3032573"/>
                <a:ext cx="238320" cy="3808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2D2DE285-2A99-2D4A-A818-A91E54080C6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940093" y="3025013"/>
                  <a:ext cx="25344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3CD13C3E-1676-5D4E-A944-6C6F0717D2EC}"/>
                    </a:ext>
                  </a:extLst>
                </p14:cNvPr>
                <p14:cNvContentPartPr/>
                <p14:nvPr/>
              </p14:nvContentPartPr>
              <p14:xfrm>
                <a:off x="7175893" y="3031853"/>
                <a:ext cx="116280" cy="2437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3CD13C3E-1676-5D4E-A944-6C6F0717D2E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168333" y="3024293"/>
                  <a:ext cx="13140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34AA5AC7-F440-B24C-81B1-098418D5E93F}"/>
                    </a:ext>
                  </a:extLst>
                </p14:cNvPr>
                <p14:cNvContentPartPr/>
                <p14:nvPr/>
              </p14:nvContentPartPr>
              <p14:xfrm>
                <a:off x="7445173" y="3111413"/>
                <a:ext cx="10800" cy="576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34AA5AC7-F440-B24C-81B1-098418D5E93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437613" y="3103853"/>
                  <a:ext cx="259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93CD9456-979F-3541-B670-A719E094C7CB}"/>
                    </a:ext>
                  </a:extLst>
                </p14:cNvPr>
                <p14:cNvContentPartPr/>
                <p14:nvPr/>
              </p14:nvContentPartPr>
              <p14:xfrm>
                <a:off x="7397653" y="3053813"/>
                <a:ext cx="122040" cy="2221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93CD9456-979F-3541-B670-A719E094C7CB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390093" y="3046253"/>
                  <a:ext cx="1371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C232220C-EBD5-AB40-8B7E-B8BB575D25AB}"/>
                    </a:ext>
                  </a:extLst>
                </p14:cNvPr>
                <p14:cNvContentPartPr/>
                <p14:nvPr/>
              </p14:nvContentPartPr>
              <p14:xfrm>
                <a:off x="7360573" y="3100613"/>
                <a:ext cx="206640" cy="5328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C232220C-EBD5-AB40-8B7E-B8BB575D25A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353013" y="3093053"/>
                  <a:ext cx="2217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0752471B-F9C0-264B-B927-A8511BAED580}"/>
                    </a:ext>
                  </a:extLst>
                </p14:cNvPr>
                <p14:cNvContentPartPr/>
                <p14:nvPr/>
              </p14:nvContentPartPr>
              <p14:xfrm>
                <a:off x="7593493" y="3132653"/>
                <a:ext cx="132480" cy="3744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0752471B-F9C0-264B-B927-A8511BAED58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585933" y="3125093"/>
                  <a:ext cx="1476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230B2315-337D-614B-89ED-2B315BE77F71}"/>
                    </a:ext>
                  </a:extLst>
                </p14:cNvPr>
                <p14:cNvContentPartPr/>
                <p14:nvPr/>
              </p14:nvContentPartPr>
              <p14:xfrm>
                <a:off x="7778533" y="3074333"/>
                <a:ext cx="148680" cy="4788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230B2315-337D-614B-89ED-2B315BE77F7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770973" y="3066773"/>
                  <a:ext cx="1634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939D7764-1A7E-424E-A9D6-AE9636ECF08D}"/>
                    </a:ext>
                  </a:extLst>
                </p14:cNvPr>
                <p14:cNvContentPartPr/>
                <p14:nvPr/>
              </p14:nvContentPartPr>
              <p14:xfrm>
                <a:off x="7836853" y="3090173"/>
                <a:ext cx="159120" cy="13788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939D7764-1A7E-424E-A9D6-AE9636ECF08D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829293" y="3082613"/>
                  <a:ext cx="1742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55E1CDA6-E47F-3C41-87A7-4406C188A751}"/>
                    </a:ext>
                  </a:extLst>
                </p14:cNvPr>
                <p14:cNvContentPartPr/>
                <p14:nvPr/>
              </p14:nvContentPartPr>
              <p14:xfrm>
                <a:off x="7974373" y="3010613"/>
                <a:ext cx="127440" cy="28620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55E1CDA6-E47F-3C41-87A7-4406C188A751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966813" y="3003413"/>
                  <a:ext cx="14256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261DE8B4-CA3D-8B43-9B39-9093C794D444}"/>
                    </a:ext>
                  </a:extLst>
                </p14:cNvPr>
                <p14:cNvContentPartPr/>
                <p14:nvPr/>
              </p14:nvContentPartPr>
              <p14:xfrm>
                <a:off x="8307733" y="3121853"/>
                <a:ext cx="5760" cy="2664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261DE8B4-CA3D-8B43-9B39-9093C794D44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300173" y="3114293"/>
                  <a:ext cx="208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3B4615D8-9DEC-7244-91EB-1B2DD20AC405}"/>
                    </a:ext>
                  </a:extLst>
                </p14:cNvPr>
                <p14:cNvContentPartPr/>
                <p14:nvPr/>
              </p14:nvContentPartPr>
              <p14:xfrm>
                <a:off x="8196493" y="2937173"/>
                <a:ext cx="307440" cy="28548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3B4615D8-9DEC-7244-91EB-1B2DD20AC40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188933" y="2929613"/>
                  <a:ext cx="32220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336C6695-009B-4B4A-97BD-732FB13A0E5B}"/>
                    </a:ext>
                  </a:extLst>
                </p14:cNvPr>
                <p14:cNvContentPartPr/>
                <p14:nvPr/>
              </p14:nvContentPartPr>
              <p14:xfrm>
                <a:off x="8556493" y="3000173"/>
                <a:ext cx="148680" cy="7452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336C6695-009B-4B4A-97BD-732FB13A0E5B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548933" y="2992613"/>
                  <a:ext cx="1634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19536512-06EF-F042-8639-214F3543B1DD}"/>
                    </a:ext>
                  </a:extLst>
                </p14:cNvPr>
                <p14:cNvContentPartPr/>
                <p14:nvPr/>
              </p14:nvContentPartPr>
              <p14:xfrm>
                <a:off x="8599333" y="3031853"/>
                <a:ext cx="137520" cy="15372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19536512-06EF-F042-8639-214F3543B1D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591773" y="3024293"/>
                  <a:ext cx="152280" cy="168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248" name="Ink 247">
                <a:extLst>
                  <a:ext uri="{FF2B5EF4-FFF2-40B4-BE49-F238E27FC236}">
                    <a16:creationId xmlns:a16="http://schemas.microsoft.com/office/drawing/2014/main" id="{86AECF85-EA8D-C543-AFC0-A6B01ADD3A47}"/>
                  </a:ext>
                </a:extLst>
              </p14:cNvPr>
              <p14:cNvContentPartPr/>
              <p14:nvPr/>
            </p14:nvContentPartPr>
            <p14:xfrm>
              <a:off x="9054013" y="2900093"/>
              <a:ext cx="439560" cy="343080"/>
            </p14:xfrm>
          </p:contentPart>
        </mc:Choice>
        <mc:Fallback xmlns="">
          <p:pic>
            <p:nvPicPr>
              <p:cNvPr id="248" name="Ink 247">
                <a:extLst>
                  <a:ext uri="{FF2B5EF4-FFF2-40B4-BE49-F238E27FC236}">
                    <a16:creationId xmlns:a16="http://schemas.microsoft.com/office/drawing/2014/main" id="{86AECF85-EA8D-C543-AFC0-A6B01ADD3A47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9046453" y="2892533"/>
                <a:ext cx="454680" cy="3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id="{0B3826DB-FF93-1349-ABFB-2D55D1770A3D}"/>
                  </a:ext>
                </a:extLst>
              </p14:cNvPr>
              <p14:cNvContentPartPr/>
              <p14:nvPr/>
            </p14:nvContentPartPr>
            <p14:xfrm>
              <a:off x="9625333" y="2306813"/>
              <a:ext cx="74520" cy="37440"/>
            </p14:xfrm>
          </p:contentPart>
        </mc:Choice>
        <mc:Fallback xmlns=""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0B3826DB-FF93-1349-ABFB-2D55D1770A3D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9617773" y="2299613"/>
                <a:ext cx="89640" cy="5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59" name="Group 258">
            <a:extLst>
              <a:ext uri="{FF2B5EF4-FFF2-40B4-BE49-F238E27FC236}">
                <a16:creationId xmlns:a16="http://schemas.microsoft.com/office/drawing/2014/main" id="{4267CE51-B6B2-CD4F-ADFD-BF1135026D24}"/>
              </a:ext>
            </a:extLst>
          </p:cNvPr>
          <p:cNvGrpSpPr/>
          <p:nvPr/>
        </p:nvGrpSpPr>
        <p:grpSpPr>
          <a:xfrm>
            <a:off x="9313213" y="2449733"/>
            <a:ext cx="1249200" cy="291600"/>
            <a:chOff x="9313213" y="2449733"/>
            <a:chExt cx="1249200" cy="29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77BADBC2-4AD6-F649-B85F-677A20D7FC3E}"/>
                    </a:ext>
                  </a:extLst>
                </p14:cNvPr>
                <p14:cNvContentPartPr/>
                <p14:nvPr/>
              </p14:nvContentPartPr>
              <p14:xfrm>
                <a:off x="9313213" y="2640533"/>
                <a:ext cx="254520" cy="10080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77BADBC2-4AD6-F649-B85F-677A20D7FC3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305653" y="2632973"/>
                  <a:ext cx="2692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F4FA7C37-C871-E14A-9CA3-5F6D5F7F3165}"/>
                    </a:ext>
                  </a:extLst>
                </p14:cNvPr>
                <p14:cNvContentPartPr/>
                <p14:nvPr/>
              </p14:nvContentPartPr>
              <p14:xfrm>
                <a:off x="9488533" y="2486813"/>
                <a:ext cx="174240" cy="25452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F4FA7C37-C871-E14A-9CA3-5F6D5F7F316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480973" y="2479253"/>
                  <a:ext cx="18936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9C68E67B-E1BC-6E44-BE1B-7BD66DF04F10}"/>
                    </a:ext>
                  </a:extLst>
                </p14:cNvPr>
                <p14:cNvContentPartPr/>
                <p14:nvPr/>
              </p14:nvContentPartPr>
              <p14:xfrm>
                <a:off x="9778693" y="2555573"/>
                <a:ext cx="153720" cy="10080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9C68E67B-E1BC-6E44-BE1B-7BD66DF04F1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771133" y="2548013"/>
                  <a:ext cx="1688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5F7B8618-526B-6445-8350-EB4D1AE7FD42}"/>
                    </a:ext>
                  </a:extLst>
                </p14:cNvPr>
                <p14:cNvContentPartPr/>
                <p14:nvPr/>
              </p14:nvContentPartPr>
              <p14:xfrm>
                <a:off x="9911173" y="2465573"/>
                <a:ext cx="122040" cy="3744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5F7B8618-526B-6445-8350-EB4D1AE7FD4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903613" y="2458373"/>
                  <a:ext cx="1371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C0370DD8-DB7B-2644-AFE1-F265F356A2CF}"/>
                    </a:ext>
                  </a:extLst>
                </p14:cNvPr>
                <p14:cNvContentPartPr/>
                <p14:nvPr/>
              </p14:nvContentPartPr>
              <p14:xfrm>
                <a:off x="9932413" y="2508053"/>
                <a:ext cx="53280" cy="795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C0370DD8-DB7B-2644-AFE1-F265F356A2CF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924853" y="2500493"/>
                  <a:ext cx="684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22B39E26-B743-724E-AA21-0B481156CB4B}"/>
                    </a:ext>
                  </a:extLst>
                </p14:cNvPr>
                <p14:cNvContentPartPr/>
                <p14:nvPr/>
              </p14:nvContentPartPr>
              <p14:xfrm>
                <a:off x="9990373" y="2513453"/>
                <a:ext cx="111600" cy="11628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22B39E26-B743-724E-AA21-0B481156CB4B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982813" y="2505893"/>
                  <a:ext cx="1267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5A368513-6DA5-3044-9563-4E63B992BC87}"/>
                    </a:ext>
                  </a:extLst>
                </p14:cNvPr>
                <p14:cNvContentPartPr/>
                <p14:nvPr/>
              </p14:nvContentPartPr>
              <p14:xfrm>
                <a:off x="10154533" y="2450453"/>
                <a:ext cx="201600" cy="12132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5A368513-6DA5-3044-9563-4E63B992BC8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146973" y="2442893"/>
                  <a:ext cx="2163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05FF5749-64BE-4B46-AF81-92664E687D77}"/>
                    </a:ext>
                  </a:extLst>
                </p14:cNvPr>
                <p14:cNvContentPartPr/>
                <p14:nvPr/>
              </p14:nvContentPartPr>
              <p14:xfrm>
                <a:off x="10403293" y="2449733"/>
                <a:ext cx="132480" cy="13248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05FF5749-64BE-4B46-AF81-92664E687D77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395733" y="2442173"/>
                  <a:ext cx="1476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A6F43A12-DAB8-C142-B1AF-34337175921F}"/>
                    </a:ext>
                  </a:extLst>
                </p14:cNvPr>
                <p14:cNvContentPartPr/>
                <p14:nvPr/>
              </p14:nvContentPartPr>
              <p14:xfrm>
                <a:off x="10419133" y="2465573"/>
                <a:ext cx="143280" cy="2664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A6F43A12-DAB8-C142-B1AF-34337175921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411573" y="2458373"/>
                  <a:ext cx="15840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9031AE84-95C0-0A47-AC93-05E8BDA06ADC}"/>
              </a:ext>
            </a:extLst>
          </p:cNvPr>
          <p:cNvGrpSpPr/>
          <p:nvPr/>
        </p:nvGrpSpPr>
        <p:grpSpPr>
          <a:xfrm>
            <a:off x="10323733" y="2952653"/>
            <a:ext cx="482040" cy="268920"/>
            <a:chOff x="10323733" y="2952653"/>
            <a:chExt cx="482040" cy="26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0AF00445-72DD-164A-855B-5A823569F941}"/>
                    </a:ext>
                  </a:extLst>
                </p14:cNvPr>
                <p14:cNvContentPartPr/>
                <p14:nvPr/>
              </p14:nvContentPartPr>
              <p14:xfrm>
                <a:off x="10323733" y="2961293"/>
                <a:ext cx="349560" cy="26028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0AF00445-72DD-164A-855B-5A823569F941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316173" y="2953733"/>
                  <a:ext cx="36468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4C5EE27B-F444-7E43-8FD4-E14BEC9FCEDE}"/>
                    </a:ext>
                  </a:extLst>
                </p14:cNvPr>
                <p14:cNvContentPartPr/>
                <p14:nvPr/>
              </p14:nvContentPartPr>
              <p14:xfrm>
                <a:off x="10667893" y="2952653"/>
                <a:ext cx="95760" cy="16920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4C5EE27B-F444-7E43-8FD4-E14BEC9FCEDE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660333" y="2945093"/>
                  <a:ext cx="1105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1A7DD14B-6309-F149-9025-2C7A5C19242C}"/>
                    </a:ext>
                  </a:extLst>
                </p14:cNvPr>
                <p14:cNvContentPartPr/>
                <p14:nvPr/>
              </p14:nvContentPartPr>
              <p14:xfrm>
                <a:off x="10607413" y="2968493"/>
                <a:ext cx="198360" cy="6372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1A7DD14B-6309-F149-9025-2C7A5C19242C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599853" y="2960933"/>
                  <a:ext cx="213480" cy="78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264" name="Ink 263">
                <a:extLst>
                  <a:ext uri="{FF2B5EF4-FFF2-40B4-BE49-F238E27FC236}">
                    <a16:creationId xmlns:a16="http://schemas.microsoft.com/office/drawing/2014/main" id="{3FB98F8C-6870-A642-9131-1BA0A510382C}"/>
                  </a:ext>
                </a:extLst>
              </p14:cNvPr>
              <p14:cNvContentPartPr/>
              <p14:nvPr/>
            </p14:nvContentPartPr>
            <p14:xfrm>
              <a:off x="3518653" y="4312373"/>
              <a:ext cx="122040" cy="58680"/>
            </p14:xfrm>
          </p:contentPart>
        </mc:Choice>
        <mc:Fallback xmlns="">
          <p:pic>
            <p:nvPicPr>
              <p:cNvPr id="264" name="Ink 263">
                <a:extLst>
                  <a:ext uri="{FF2B5EF4-FFF2-40B4-BE49-F238E27FC236}">
                    <a16:creationId xmlns:a16="http://schemas.microsoft.com/office/drawing/2014/main" id="{3FB98F8C-6870-A642-9131-1BA0A510382C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3511093" y="4305173"/>
                <a:ext cx="13716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265" name="Ink 264">
                <a:extLst>
                  <a:ext uri="{FF2B5EF4-FFF2-40B4-BE49-F238E27FC236}">
                    <a16:creationId xmlns:a16="http://schemas.microsoft.com/office/drawing/2014/main" id="{B6A26F53-3783-4E4E-BE54-F163BBEEE50B}"/>
                  </a:ext>
                </a:extLst>
              </p14:cNvPr>
              <p14:cNvContentPartPr/>
              <p14:nvPr/>
            </p14:nvContentPartPr>
            <p14:xfrm>
              <a:off x="3455293" y="4455293"/>
              <a:ext cx="270360" cy="95760"/>
            </p14:xfrm>
          </p:contentPart>
        </mc:Choice>
        <mc:Fallback xmlns="">
          <p:pic>
            <p:nvPicPr>
              <p:cNvPr id="265" name="Ink 264">
                <a:extLst>
                  <a:ext uri="{FF2B5EF4-FFF2-40B4-BE49-F238E27FC236}">
                    <a16:creationId xmlns:a16="http://schemas.microsoft.com/office/drawing/2014/main" id="{B6A26F53-3783-4E4E-BE54-F163BBEEE50B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3447733" y="4447733"/>
                <a:ext cx="28548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266" name="Ink 265">
                <a:extLst>
                  <a:ext uri="{FF2B5EF4-FFF2-40B4-BE49-F238E27FC236}">
                    <a16:creationId xmlns:a16="http://schemas.microsoft.com/office/drawing/2014/main" id="{D77F2612-8EFE-C94C-9EEF-28DF6198A729}"/>
                  </a:ext>
                </a:extLst>
              </p14:cNvPr>
              <p14:cNvContentPartPr/>
              <p14:nvPr/>
            </p14:nvContentPartPr>
            <p14:xfrm>
              <a:off x="3508213" y="4185653"/>
              <a:ext cx="439560" cy="783360"/>
            </p14:xfrm>
          </p:contentPart>
        </mc:Choice>
        <mc:Fallback xmlns="">
          <p:pic>
            <p:nvPicPr>
              <p:cNvPr id="266" name="Ink 265">
                <a:extLst>
                  <a:ext uri="{FF2B5EF4-FFF2-40B4-BE49-F238E27FC236}">
                    <a16:creationId xmlns:a16="http://schemas.microsoft.com/office/drawing/2014/main" id="{D77F2612-8EFE-C94C-9EEF-28DF6198A729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3500653" y="4178093"/>
                <a:ext cx="454680" cy="79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267" name="Ink 266">
                <a:extLst>
                  <a:ext uri="{FF2B5EF4-FFF2-40B4-BE49-F238E27FC236}">
                    <a16:creationId xmlns:a16="http://schemas.microsoft.com/office/drawing/2014/main" id="{4E9A0335-C341-6542-AB6B-66A78031588B}"/>
                  </a:ext>
                </a:extLst>
              </p14:cNvPr>
              <p14:cNvContentPartPr/>
              <p14:nvPr/>
            </p14:nvContentPartPr>
            <p14:xfrm>
              <a:off x="3952813" y="4825733"/>
              <a:ext cx="312480" cy="137880"/>
            </p14:xfrm>
          </p:contentPart>
        </mc:Choice>
        <mc:Fallback xmlns="">
          <p:pic>
            <p:nvPicPr>
              <p:cNvPr id="267" name="Ink 266">
                <a:extLst>
                  <a:ext uri="{FF2B5EF4-FFF2-40B4-BE49-F238E27FC236}">
                    <a16:creationId xmlns:a16="http://schemas.microsoft.com/office/drawing/2014/main" id="{4E9A0335-C341-6542-AB6B-66A78031588B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3945253" y="4818173"/>
                <a:ext cx="32760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268" name="Ink 267">
                <a:extLst>
                  <a:ext uri="{FF2B5EF4-FFF2-40B4-BE49-F238E27FC236}">
                    <a16:creationId xmlns:a16="http://schemas.microsoft.com/office/drawing/2014/main" id="{1CB6EECA-FE4E-ED4B-A5E2-4B3E7CD82549}"/>
                  </a:ext>
                </a:extLst>
              </p14:cNvPr>
              <p14:cNvContentPartPr/>
              <p14:nvPr/>
            </p14:nvContentPartPr>
            <p14:xfrm>
              <a:off x="4243693" y="4677773"/>
              <a:ext cx="243720" cy="174960"/>
            </p14:xfrm>
          </p:contentPart>
        </mc:Choice>
        <mc:Fallback xmlns="">
          <p:pic>
            <p:nvPicPr>
              <p:cNvPr id="268" name="Ink 267">
                <a:extLst>
                  <a:ext uri="{FF2B5EF4-FFF2-40B4-BE49-F238E27FC236}">
                    <a16:creationId xmlns:a16="http://schemas.microsoft.com/office/drawing/2014/main" id="{1CB6EECA-FE4E-ED4B-A5E2-4B3E7CD82549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4236133" y="4670213"/>
                <a:ext cx="258840" cy="190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73" name="Group 272">
            <a:extLst>
              <a:ext uri="{FF2B5EF4-FFF2-40B4-BE49-F238E27FC236}">
                <a16:creationId xmlns:a16="http://schemas.microsoft.com/office/drawing/2014/main" id="{41A1B194-D47D-E943-B94F-7061C7DD18C8}"/>
              </a:ext>
            </a:extLst>
          </p:cNvPr>
          <p:cNvGrpSpPr/>
          <p:nvPr/>
        </p:nvGrpSpPr>
        <p:grpSpPr>
          <a:xfrm>
            <a:off x="4212013" y="4137773"/>
            <a:ext cx="455760" cy="254520"/>
            <a:chOff x="4212013" y="4137773"/>
            <a:chExt cx="455760" cy="25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AE49BCD5-10F8-6744-BB01-4EE68EF1BD3B}"/>
                    </a:ext>
                  </a:extLst>
                </p14:cNvPr>
                <p14:cNvContentPartPr/>
                <p14:nvPr/>
              </p14:nvContentPartPr>
              <p14:xfrm>
                <a:off x="4212013" y="4254413"/>
                <a:ext cx="206640" cy="5868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AE49BCD5-10F8-6744-BB01-4EE68EF1BD3B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204453" y="4246853"/>
                  <a:ext cx="2217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80A81A5E-ABBA-ED49-9886-DB160053331E}"/>
                    </a:ext>
                  </a:extLst>
                </p14:cNvPr>
                <p14:cNvContentPartPr/>
                <p14:nvPr/>
              </p14:nvContentPartPr>
              <p14:xfrm>
                <a:off x="4296613" y="4201493"/>
                <a:ext cx="16200" cy="19080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80A81A5E-ABBA-ED49-9886-DB160053331E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289053" y="4193933"/>
                  <a:ext cx="313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2AE01F83-C28D-A949-B4E3-520C1236CFCF}"/>
                    </a:ext>
                  </a:extLst>
                </p14:cNvPr>
                <p14:cNvContentPartPr/>
                <p14:nvPr/>
              </p14:nvContentPartPr>
              <p14:xfrm>
                <a:off x="4424413" y="4137773"/>
                <a:ext cx="243360" cy="12744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2AE01F83-C28D-A949-B4E3-520C1236CFC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416853" y="4130213"/>
                  <a:ext cx="258120" cy="14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9B330644-9B45-FE40-92A7-88B6C9DBEC65}"/>
              </a:ext>
            </a:extLst>
          </p:cNvPr>
          <p:cNvGrpSpPr/>
          <p:nvPr/>
        </p:nvGrpSpPr>
        <p:grpSpPr>
          <a:xfrm>
            <a:off x="3688213" y="2843933"/>
            <a:ext cx="1069200" cy="875880"/>
            <a:chOff x="3688213" y="2843933"/>
            <a:chExt cx="1069200" cy="87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2563F491-D5E0-BF4C-A20E-DF5C65CB3030}"/>
                    </a:ext>
                  </a:extLst>
                </p14:cNvPr>
                <p14:cNvContentPartPr/>
                <p14:nvPr/>
              </p14:nvContentPartPr>
              <p14:xfrm>
                <a:off x="3688213" y="3106013"/>
                <a:ext cx="238320" cy="428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2563F491-D5E0-BF4C-A20E-DF5C65CB3030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680653" y="3098453"/>
                  <a:ext cx="2534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90AC95E0-F8E9-6346-8C4A-C4A943008616}"/>
                    </a:ext>
                  </a:extLst>
                </p14:cNvPr>
                <p14:cNvContentPartPr/>
                <p14:nvPr/>
              </p14:nvContentPartPr>
              <p14:xfrm>
                <a:off x="3688213" y="3243533"/>
                <a:ext cx="206640" cy="266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90AC95E0-F8E9-6346-8C4A-C4A94300861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680653" y="3235973"/>
                  <a:ext cx="2217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9FFC6D8F-EBB9-BA43-BAC6-8D8E23C82CBB}"/>
                    </a:ext>
                  </a:extLst>
                </p14:cNvPr>
                <p14:cNvContentPartPr/>
                <p14:nvPr/>
              </p14:nvContentPartPr>
              <p14:xfrm>
                <a:off x="3931573" y="2883893"/>
                <a:ext cx="455400" cy="8359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9FFC6D8F-EBB9-BA43-BAC6-8D8E23C82CBB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924013" y="2876333"/>
                  <a:ext cx="470520" cy="85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9452E2BA-0BF8-644D-BAC6-55BBF06456E1}"/>
                    </a:ext>
                  </a:extLst>
                </p14:cNvPr>
                <p14:cNvContentPartPr/>
                <p14:nvPr/>
              </p14:nvContentPartPr>
              <p14:xfrm>
                <a:off x="4286173" y="3449813"/>
                <a:ext cx="212040" cy="745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9452E2BA-0BF8-644D-BAC6-55BBF06456E1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278613" y="3442613"/>
                  <a:ext cx="2271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234FFE70-1653-D64D-971A-C56DDF637BB7}"/>
                    </a:ext>
                  </a:extLst>
                </p14:cNvPr>
                <p14:cNvContentPartPr/>
                <p14:nvPr/>
              </p14:nvContentPartPr>
              <p14:xfrm>
                <a:off x="4555813" y="3344333"/>
                <a:ext cx="201600" cy="1537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234FFE70-1653-D64D-971A-C56DDF637BB7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548253" y="3336773"/>
                  <a:ext cx="2163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671ACE50-D603-5846-B1D5-AA998AFB648C}"/>
                    </a:ext>
                  </a:extLst>
                </p14:cNvPr>
                <p14:cNvContentPartPr/>
                <p14:nvPr/>
              </p14:nvContentPartPr>
              <p14:xfrm>
                <a:off x="4478773" y="2843933"/>
                <a:ext cx="177840" cy="1249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671ACE50-D603-5846-B1D5-AA998AFB648C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471213" y="2836373"/>
                  <a:ext cx="1929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15D39CDB-6A94-9F4F-A805-E4122070E7A8}"/>
                    </a:ext>
                  </a:extLst>
                </p14:cNvPr>
                <p14:cNvContentPartPr/>
                <p14:nvPr/>
              </p14:nvContentPartPr>
              <p14:xfrm>
                <a:off x="4296613" y="2910173"/>
                <a:ext cx="196200" cy="5328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15D39CDB-6A94-9F4F-A805-E4122070E7A8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289053" y="2902613"/>
                  <a:ext cx="2113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46550807-4C0E-124A-A672-5884D2332EDE}"/>
                    </a:ext>
                  </a:extLst>
                </p14:cNvPr>
                <p14:cNvContentPartPr/>
                <p14:nvPr/>
              </p14:nvContentPartPr>
              <p14:xfrm>
                <a:off x="4365373" y="2857253"/>
                <a:ext cx="63720" cy="17496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46550807-4C0E-124A-A672-5884D2332EDE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357813" y="2849693"/>
                  <a:ext cx="78840" cy="19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915A1658-848A-D44D-AC7F-DC37F1439E6A}"/>
              </a:ext>
            </a:extLst>
          </p:cNvPr>
          <p:cNvGrpSpPr/>
          <p:nvPr/>
        </p:nvGrpSpPr>
        <p:grpSpPr>
          <a:xfrm>
            <a:off x="2407693" y="1513373"/>
            <a:ext cx="3238920" cy="1153440"/>
            <a:chOff x="2407693" y="1513373"/>
            <a:chExt cx="3238920" cy="115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D35A359D-8847-AE48-98CF-0A1D2D2C68EA}"/>
                    </a:ext>
                  </a:extLst>
                </p14:cNvPr>
                <p14:cNvContentPartPr/>
                <p14:nvPr/>
              </p14:nvContentPartPr>
              <p14:xfrm>
                <a:off x="2407693" y="1714253"/>
                <a:ext cx="217440" cy="5482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D35A359D-8847-AE48-98CF-0A1D2D2C68EA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2400133" y="1706693"/>
                  <a:ext cx="232560" cy="56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4DAF1B15-5977-7549-8F94-899EC2498896}"/>
                    </a:ext>
                  </a:extLst>
                </p14:cNvPr>
                <p14:cNvContentPartPr/>
                <p14:nvPr/>
              </p14:nvContentPartPr>
              <p14:xfrm>
                <a:off x="2603893" y="1740893"/>
                <a:ext cx="116280" cy="428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4DAF1B15-5977-7549-8F94-899EC2498896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596333" y="1733333"/>
                  <a:ext cx="1314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C6CC557B-66BE-7F41-A06B-BF2B55B5211B}"/>
                    </a:ext>
                  </a:extLst>
                </p14:cNvPr>
                <p14:cNvContentPartPr/>
                <p14:nvPr/>
              </p14:nvContentPartPr>
              <p14:xfrm>
                <a:off x="2505613" y="1973453"/>
                <a:ext cx="166680" cy="428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C6CC557B-66BE-7F41-A06B-BF2B55B5211B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498053" y="1966253"/>
                  <a:ext cx="1818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4DBCBFF9-4286-F442-AD3F-5A2632930876}"/>
                    </a:ext>
                  </a:extLst>
                </p14:cNvPr>
                <p14:cNvContentPartPr/>
                <p14:nvPr/>
              </p14:nvContentPartPr>
              <p14:xfrm>
                <a:off x="2666893" y="2063453"/>
                <a:ext cx="180360" cy="3308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4DBCBFF9-4286-F442-AD3F-5A2632930876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659333" y="2055893"/>
                  <a:ext cx="19548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53DB8679-A42B-9148-B3DE-62768C79B3F3}"/>
                    </a:ext>
                  </a:extLst>
                </p14:cNvPr>
                <p14:cNvContentPartPr/>
                <p14:nvPr/>
              </p14:nvContentPartPr>
              <p14:xfrm>
                <a:off x="2661493" y="2137613"/>
                <a:ext cx="169560" cy="586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53DB8679-A42B-9148-B3DE-62768C79B3F3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653933" y="2130053"/>
                  <a:ext cx="1846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12DB28AF-19D3-9E4F-BC24-B28DD15F479D}"/>
                    </a:ext>
                  </a:extLst>
                </p14:cNvPr>
                <p14:cNvContentPartPr/>
                <p14:nvPr/>
              </p14:nvContentPartPr>
              <p14:xfrm>
                <a:off x="2878573" y="2111333"/>
                <a:ext cx="116640" cy="1486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12DB28AF-19D3-9E4F-BC24-B28DD15F479D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871013" y="2103773"/>
                  <a:ext cx="1317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E1AE1C0F-225D-7C48-B7C1-18B0DB1BE543}"/>
                    </a:ext>
                  </a:extLst>
                </p14:cNvPr>
                <p14:cNvContentPartPr/>
                <p14:nvPr/>
              </p14:nvContentPartPr>
              <p14:xfrm>
                <a:off x="2941933" y="2121773"/>
                <a:ext cx="32040" cy="532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E1AE1C0F-225D-7C48-B7C1-18B0DB1BE543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934373" y="2114213"/>
                  <a:ext cx="471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50540675-0EA0-5E4A-BFB0-440EBE66C061}"/>
                    </a:ext>
                  </a:extLst>
                </p14:cNvPr>
                <p14:cNvContentPartPr/>
                <p14:nvPr/>
              </p14:nvContentPartPr>
              <p14:xfrm>
                <a:off x="2859493" y="2158853"/>
                <a:ext cx="193680" cy="532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50540675-0EA0-5E4A-BFB0-440EBE66C061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852293" y="2151293"/>
                  <a:ext cx="2088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F41C9EA8-24FC-1348-824B-9244E53A882E}"/>
                    </a:ext>
                  </a:extLst>
                </p14:cNvPr>
                <p14:cNvContentPartPr/>
                <p14:nvPr/>
              </p14:nvContentPartPr>
              <p14:xfrm>
                <a:off x="3080173" y="2105933"/>
                <a:ext cx="163800" cy="3160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F41C9EA8-24FC-1348-824B-9244E53A882E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3072613" y="2098373"/>
                  <a:ext cx="17892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5C8940CE-66B4-EA43-98B2-992CA0A38C08}"/>
                    </a:ext>
                  </a:extLst>
                </p14:cNvPr>
                <p14:cNvContentPartPr/>
                <p14:nvPr/>
              </p14:nvContentPartPr>
              <p14:xfrm>
                <a:off x="3355213" y="1936733"/>
                <a:ext cx="126720" cy="2808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5C8940CE-66B4-EA43-98B2-992CA0A38C08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347653" y="1929173"/>
                  <a:ext cx="14184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00F9F0CA-FE6A-154F-89C7-7DE3A7140BFB}"/>
                    </a:ext>
                  </a:extLst>
                </p14:cNvPr>
                <p14:cNvContentPartPr/>
                <p14:nvPr/>
              </p14:nvContentPartPr>
              <p14:xfrm>
                <a:off x="3502813" y="1973453"/>
                <a:ext cx="243720" cy="1537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00F9F0CA-FE6A-154F-89C7-7DE3A7140BFB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3495253" y="1966253"/>
                  <a:ext cx="2588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18601816-A346-534E-8365-72EEE61BAB40}"/>
                    </a:ext>
                  </a:extLst>
                </p14:cNvPr>
                <p14:cNvContentPartPr/>
                <p14:nvPr/>
              </p14:nvContentPartPr>
              <p14:xfrm>
                <a:off x="3799093" y="1873013"/>
                <a:ext cx="105480" cy="2912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18601816-A346-534E-8365-72EEE61BAB40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791533" y="1865453"/>
                  <a:ext cx="12060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71DD0B12-11C8-FC4A-B91F-7DA3BA3E3C9C}"/>
                    </a:ext>
                  </a:extLst>
                </p14:cNvPr>
                <p14:cNvContentPartPr/>
                <p14:nvPr/>
              </p14:nvContentPartPr>
              <p14:xfrm>
                <a:off x="4164493" y="1545053"/>
                <a:ext cx="466200" cy="11217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71DD0B12-11C8-FC4A-B91F-7DA3BA3E3C9C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156933" y="1537493"/>
                  <a:ext cx="480960" cy="11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D044C132-E5B8-8243-8F16-E7A31AF20A29}"/>
                    </a:ext>
                  </a:extLst>
                </p14:cNvPr>
                <p14:cNvContentPartPr/>
                <p14:nvPr/>
              </p14:nvContentPartPr>
              <p14:xfrm>
                <a:off x="4608733" y="2407613"/>
                <a:ext cx="201600" cy="795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D044C132-E5B8-8243-8F16-E7A31AF20A29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601173" y="2400053"/>
                  <a:ext cx="2163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67063FFB-BF47-5F40-A3FB-942FC229D9DE}"/>
                    </a:ext>
                  </a:extLst>
                </p14:cNvPr>
                <p14:cNvContentPartPr/>
                <p14:nvPr/>
              </p14:nvContentPartPr>
              <p14:xfrm>
                <a:off x="4905373" y="2386373"/>
                <a:ext cx="153720" cy="1674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67063FFB-BF47-5F40-A3FB-942FC229D9DE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4897813" y="2378813"/>
                  <a:ext cx="1688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ADB2939F-C3EA-FD46-BB4C-3219797D7F92}"/>
                    </a:ext>
                  </a:extLst>
                </p14:cNvPr>
                <p14:cNvContentPartPr/>
                <p14:nvPr/>
              </p14:nvContentPartPr>
              <p14:xfrm>
                <a:off x="4788733" y="1513373"/>
                <a:ext cx="222480" cy="1213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ADB2939F-C3EA-FD46-BB4C-3219797D7F92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781173" y="1505813"/>
                  <a:ext cx="2376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509C94C5-C6A2-6043-B12A-E1EB2F3CBC2F}"/>
                    </a:ext>
                  </a:extLst>
                </p14:cNvPr>
                <p14:cNvContentPartPr/>
                <p14:nvPr/>
              </p14:nvContentPartPr>
              <p14:xfrm>
                <a:off x="5222533" y="1772573"/>
                <a:ext cx="164520" cy="4924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509C94C5-C6A2-6043-B12A-E1EB2F3CBC2F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215333" y="1765013"/>
                  <a:ext cx="179640" cy="50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757638A4-3C15-9F44-9573-D6125BFFEDCC}"/>
                    </a:ext>
                  </a:extLst>
                </p14:cNvPr>
                <p14:cNvContentPartPr/>
                <p14:nvPr/>
              </p14:nvContentPartPr>
              <p14:xfrm>
                <a:off x="5159893" y="1947173"/>
                <a:ext cx="227160" cy="320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757638A4-3C15-9F44-9573-D6125BFFEDCC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5152333" y="1939613"/>
                  <a:ext cx="2422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297AB473-9BEA-EC49-9B83-D9623D86F377}"/>
                    </a:ext>
                  </a:extLst>
                </p14:cNvPr>
                <p14:cNvContentPartPr/>
                <p14:nvPr/>
              </p14:nvContentPartPr>
              <p14:xfrm>
                <a:off x="5482093" y="1862573"/>
                <a:ext cx="164520" cy="1591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297AB473-9BEA-EC49-9B83-D9623D86F377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474533" y="1855013"/>
                  <a:ext cx="1796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09A9D204-C66C-6047-AA85-4CDAA2AD0DD6}"/>
                    </a:ext>
                  </a:extLst>
                </p14:cNvPr>
                <p14:cNvContentPartPr/>
                <p14:nvPr/>
              </p14:nvContentPartPr>
              <p14:xfrm>
                <a:off x="5529613" y="1854293"/>
                <a:ext cx="74520" cy="1515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09A9D204-C66C-6047-AA85-4CDAA2AD0DD6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522053" y="1846733"/>
                  <a:ext cx="896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0852D2CD-4CB6-BB4D-ACA3-7988902E1CB5}"/>
                    </a:ext>
                  </a:extLst>
                </p14:cNvPr>
                <p14:cNvContentPartPr/>
                <p14:nvPr/>
              </p14:nvContentPartPr>
              <p14:xfrm>
                <a:off x="5468413" y="1941773"/>
                <a:ext cx="172800" cy="162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0852D2CD-4CB6-BB4D-ACA3-7988902E1CB5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460853" y="1934213"/>
                  <a:ext cx="1875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E57944EF-4D81-4F45-ABC0-82041686326D}"/>
                    </a:ext>
                  </a:extLst>
                </p14:cNvPr>
                <p14:cNvContentPartPr/>
                <p14:nvPr/>
              </p14:nvContentPartPr>
              <p14:xfrm>
                <a:off x="4012213" y="1984253"/>
                <a:ext cx="195120" cy="4284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E57944EF-4D81-4F45-ABC0-82041686326D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004653" y="1976693"/>
                  <a:ext cx="2098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2BE388D8-5404-A54F-8207-065D52A1B43C}"/>
                    </a:ext>
                  </a:extLst>
                </p14:cNvPr>
                <p14:cNvContentPartPr/>
                <p14:nvPr/>
              </p14:nvContentPartPr>
              <p14:xfrm>
                <a:off x="4047853" y="2068853"/>
                <a:ext cx="122040" cy="428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2BE388D8-5404-A54F-8207-065D52A1B43C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040293" y="2061293"/>
                  <a:ext cx="1371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CE52F30A-1D1E-A54A-B3B4-F6042AD6493D}"/>
                    </a:ext>
                  </a:extLst>
                </p14:cNvPr>
                <p14:cNvContentPartPr/>
                <p14:nvPr/>
              </p14:nvContentPartPr>
              <p14:xfrm>
                <a:off x="4603693" y="1555493"/>
                <a:ext cx="185400" cy="8496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CE52F30A-1D1E-A54A-B3B4-F6042AD6493D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4596133" y="1547933"/>
                  <a:ext cx="2005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CF321007-BA9B-2848-B548-23161F21BA02}"/>
                    </a:ext>
                  </a:extLst>
                </p14:cNvPr>
                <p14:cNvContentPartPr/>
                <p14:nvPr/>
              </p14:nvContentPartPr>
              <p14:xfrm>
                <a:off x="4661653" y="1513373"/>
                <a:ext cx="53280" cy="23328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CF321007-BA9B-2848-B548-23161F21BA02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4654093" y="1505813"/>
                  <a:ext cx="68400" cy="24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719B06B3-F46C-C24D-9F96-2DB9992DF8D4}"/>
              </a:ext>
            </a:extLst>
          </p:cNvPr>
          <p:cNvGrpSpPr/>
          <p:nvPr/>
        </p:nvGrpSpPr>
        <p:grpSpPr>
          <a:xfrm>
            <a:off x="4767493" y="3910973"/>
            <a:ext cx="968760" cy="1073880"/>
            <a:chOff x="4767493" y="3910973"/>
            <a:chExt cx="968760" cy="107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CC870C28-D731-C146-AE2E-35033651CA5D}"/>
                    </a:ext>
                  </a:extLst>
                </p14:cNvPr>
                <p14:cNvContentPartPr/>
                <p14:nvPr/>
              </p14:nvContentPartPr>
              <p14:xfrm>
                <a:off x="4799533" y="4153613"/>
                <a:ext cx="333720" cy="76248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CC870C28-D731-C146-AE2E-35033651CA5D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4791973" y="4146413"/>
                  <a:ext cx="348840" cy="77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2C92EDCD-198D-B742-ADB2-DE57871AD502}"/>
                    </a:ext>
                  </a:extLst>
                </p14:cNvPr>
                <p14:cNvContentPartPr/>
                <p14:nvPr/>
              </p14:nvContentPartPr>
              <p14:xfrm>
                <a:off x="5000413" y="4741133"/>
                <a:ext cx="286200" cy="13248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2C92EDCD-198D-B742-ADB2-DE57871AD502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4992853" y="4733573"/>
                  <a:ext cx="3013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9B6D5747-06B4-5B47-9F4E-2145ACA936EE}"/>
                    </a:ext>
                  </a:extLst>
                </p14:cNvPr>
                <p14:cNvContentPartPr/>
                <p14:nvPr/>
              </p14:nvContentPartPr>
              <p14:xfrm>
                <a:off x="5339173" y="4651133"/>
                <a:ext cx="238320" cy="19620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9B6D5747-06B4-5B47-9F4E-2145ACA936EE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5331613" y="4643573"/>
                  <a:ext cx="25344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3B2AB33F-A36C-9146-AEEB-5E83CA889DDC}"/>
                    </a:ext>
                  </a:extLst>
                </p14:cNvPr>
                <p14:cNvContentPartPr/>
                <p14:nvPr/>
              </p14:nvContentPartPr>
              <p14:xfrm>
                <a:off x="5249173" y="4180253"/>
                <a:ext cx="249120" cy="18036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3B2AB33F-A36C-9146-AEEB-5E83CA889DDC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5241613" y="4172693"/>
                  <a:ext cx="2642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36CB7010-2199-0044-8366-4AD524250CE1}"/>
                    </a:ext>
                  </a:extLst>
                </p14:cNvPr>
                <p14:cNvContentPartPr/>
                <p14:nvPr/>
              </p14:nvContentPartPr>
              <p14:xfrm>
                <a:off x="5487133" y="4127333"/>
                <a:ext cx="249120" cy="13212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36CB7010-2199-0044-8366-4AD524250CE1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479573" y="4119773"/>
                  <a:ext cx="2642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D0C0DCF7-6ACD-A544-AA4B-DD8955E8460F}"/>
                    </a:ext>
                  </a:extLst>
                </p14:cNvPr>
                <p14:cNvContentPartPr/>
                <p14:nvPr/>
              </p14:nvContentPartPr>
              <p14:xfrm>
                <a:off x="4767493" y="3910973"/>
                <a:ext cx="418320" cy="107388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D0C0DCF7-6ACD-A544-AA4B-DD8955E8460F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4759933" y="3903413"/>
                  <a:ext cx="433440" cy="108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4" name="Group 303">
            <a:extLst>
              <a:ext uri="{FF2B5EF4-FFF2-40B4-BE49-F238E27FC236}">
                <a16:creationId xmlns:a16="http://schemas.microsoft.com/office/drawing/2014/main" id="{CB6A04B2-4A58-CF46-984D-C9A5B5770E0B}"/>
              </a:ext>
            </a:extLst>
          </p:cNvPr>
          <p:cNvGrpSpPr/>
          <p:nvPr/>
        </p:nvGrpSpPr>
        <p:grpSpPr>
          <a:xfrm>
            <a:off x="5857573" y="4344413"/>
            <a:ext cx="1195920" cy="455400"/>
            <a:chOff x="5857573" y="4344413"/>
            <a:chExt cx="1195920" cy="45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A00CC8A9-7345-DC4E-B11E-86DAC47595D7}"/>
                    </a:ext>
                  </a:extLst>
                </p14:cNvPr>
                <p14:cNvContentPartPr/>
                <p14:nvPr/>
              </p14:nvContentPartPr>
              <p14:xfrm>
                <a:off x="5857573" y="4424333"/>
                <a:ext cx="212040" cy="37548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A00CC8A9-7345-DC4E-B11E-86DAC47595D7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5850013" y="4416773"/>
                  <a:ext cx="22716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7A8073D4-6E72-6844-BC31-9E821F6CF164}"/>
                    </a:ext>
                  </a:extLst>
                </p14:cNvPr>
                <p14:cNvContentPartPr/>
                <p14:nvPr/>
              </p14:nvContentPartPr>
              <p14:xfrm>
                <a:off x="6150613" y="4365293"/>
                <a:ext cx="136080" cy="26496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7A8073D4-6E72-6844-BC31-9E821F6CF164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143053" y="4357733"/>
                  <a:ext cx="15120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0AFDD3E3-7826-7744-8C08-7FC59C4967A3}"/>
                    </a:ext>
                  </a:extLst>
                </p14:cNvPr>
                <p14:cNvContentPartPr/>
                <p14:nvPr/>
              </p14:nvContentPartPr>
              <p14:xfrm>
                <a:off x="6291733" y="4376093"/>
                <a:ext cx="116640" cy="22716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0AFDD3E3-7826-7744-8C08-7FC59C4967A3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284173" y="4368533"/>
                  <a:ext cx="13176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6C84DF09-D783-F04C-A223-4240FBD9F8C9}"/>
                    </a:ext>
                  </a:extLst>
                </p14:cNvPr>
                <p14:cNvContentPartPr/>
                <p14:nvPr/>
              </p14:nvContentPartPr>
              <p14:xfrm>
                <a:off x="6254653" y="4460693"/>
                <a:ext cx="169560" cy="3744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6C84DF09-D783-F04C-A223-4240FBD9F8C9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247093" y="4453133"/>
                  <a:ext cx="1846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ED1F59C7-E57B-244A-9631-A8EA57E8E07E}"/>
                    </a:ext>
                  </a:extLst>
                </p14:cNvPr>
                <p14:cNvContentPartPr/>
                <p14:nvPr/>
              </p14:nvContentPartPr>
              <p14:xfrm>
                <a:off x="6479293" y="4492373"/>
                <a:ext cx="167400" cy="4788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ED1F59C7-E57B-244A-9631-A8EA57E8E07E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471733" y="4484813"/>
                  <a:ext cx="1825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5148EF44-025F-014C-A717-1F2CB08C1F47}"/>
                    </a:ext>
                  </a:extLst>
                </p14:cNvPr>
                <p14:cNvContentPartPr/>
                <p14:nvPr/>
              </p14:nvContentPartPr>
              <p14:xfrm>
                <a:off x="6672613" y="4423613"/>
                <a:ext cx="190800" cy="4284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5148EF44-025F-014C-A717-1F2CB08C1F47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665053" y="4416053"/>
                  <a:ext cx="2059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B0203FB5-55E4-DE40-BD5C-BA8FCCDB55E3}"/>
                    </a:ext>
                  </a:extLst>
                </p14:cNvPr>
                <p14:cNvContentPartPr/>
                <p14:nvPr/>
              </p14:nvContentPartPr>
              <p14:xfrm>
                <a:off x="6741373" y="4444853"/>
                <a:ext cx="190800" cy="15372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B0203FB5-55E4-DE40-BD5C-BA8FCCDB55E3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733813" y="4437293"/>
                  <a:ext cx="2059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9933CD04-A422-D540-BDF8-F2368A4CA760}"/>
                    </a:ext>
                  </a:extLst>
                </p14:cNvPr>
                <p14:cNvContentPartPr/>
                <p14:nvPr/>
              </p14:nvContentPartPr>
              <p14:xfrm>
                <a:off x="6905533" y="4344413"/>
                <a:ext cx="147960" cy="36036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9933CD04-A422-D540-BDF8-F2368A4CA760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897973" y="4336853"/>
                  <a:ext cx="163080" cy="37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D2B12DCB-AEEF-254B-B501-4D21F158E8DA}"/>
              </a:ext>
            </a:extLst>
          </p:cNvPr>
          <p:cNvGrpSpPr/>
          <p:nvPr/>
        </p:nvGrpSpPr>
        <p:grpSpPr>
          <a:xfrm>
            <a:off x="7217653" y="3730613"/>
            <a:ext cx="4604400" cy="1122120"/>
            <a:chOff x="7217653" y="3730613"/>
            <a:chExt cx="4604400" cy="112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2FE3AC95-E00C-B94B-A5FC-09F1B71CD2E3}"/>
                    </a:ext>
                  </a:extLst>
                </p14:cNvPr>
                <p14:cNvContentPartPr/>
                <p14:nvPr/>
              </p14:nvContentPartPr>
              <p14:xfrm>
                <a:off x="7217653" y="4328573"/>
                <a:ext cx="370800" cy="37080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2FE3AC95-E00C-B94B-A5FC-09F1B71CD2E3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7210093" y="4321013"/>
                  <a:ext cx="38592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A88F6E58-99E6-3241-A42C-A61BC963291E}"/>
                    </a:ext>
                  </a:extLst>
                </p14:cNvPr>
                <p14:cNvContentPartPr/>
                <p14:nvPr/>
              </p14:nvContentPartPr>
              <p14:xfrm>
                <a:off x="7450573" y="4016093"/>
                <a:ext cx="286200" cy="9576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A88F6E58-99E6-3241-A42C-A61BC963291E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7443013" y="4008533"/>
                  <a:ext cx="3013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C4D23E80-A0DA-8448-BD6A-0109710D15FD}"/>
                    </a:ext>
                  </a:extLst>
                </p14:cNvPr>
                <p14:cNvContentPartPr/>
                <p14:nvPr/>
              </p14:nvContentPartPr>
              <p14:xfrm>
                <a:off x="7651453" y="3963173"/>
                <a:ext cx="148680" cy="33300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C4D23E80-A0DA-8448-BD6A-0109710D15FD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7643893" y="3955613"/>
                  <a:ext cx="16344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979E15E9-20CD-774E-8F68-0DA2C7FC378D}"/>
                    </a:ext>
                  </a:extLst>
                </p14:cNvPr>
                <p14:cNvContentPartPr/>
                <p14:nvPr/>
              </p14:nvContentPartPr>
              <p14:xfrm>
                <a:off x="7789333" y="3783533"/>
                <a:ext cx="47880" cy="9036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979E15E9-20CD-774E-8F68-0DA2C7FC378D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7781773" y="3775973"/>
                  <a:ext cx="630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6EDD60C4-5554-954C-ABE6-63A1B9E3FA38}"/>
                    </a:ext>
                  </a:extLst>
                </p14:cNvPr>
                <p14:cNvContentPartPr/>
                <p14:nvPr/>
              </p14:nvContentPartPr>
              <p14:xfrm>
                <a:off x="7863133" y="3984413"/>
                <a:ext cx="190800" cy="15912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6EDD60C4-5554-954C-ABE6-63A1B9E3FA38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7855573" y="3976853"/>
                  <a:ext cx="2059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A2FF704E-86E1-7644-B90E-440B93E10F51}"/>
                    </a:ext>
                  </a:extLst>
                </p14:cNvPr>
                <p14:cNvContentPartPr/>
                <p14:nvPr/>
              </p14:nvContentPartPr>
              <p14:xfrm>
                <a:off x="8037733" y="3947333"/>
                <a:ext cx="143280" cy="4284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A2FF704E-86E1-7644-B90E-440B93E10F51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8030173" y="3939773"/>
                  <a:ext cx="1584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C83FC58B-3C11-8C40-9DF3-75AC7875B0D9}"/>
                    </a:ext>
                  </a:extLst>
                </p14:cNvPr>
                <p14:cNvContentPartPr/>
                <p14:nvPr/>
              </p14:nvContentPartPr>
              <p14:xfrm>
                <a:off x="8053573" y="3963173"/>
                <a:ext cx="95760" cy="12204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C83FC58B-3C11-8C40-9DF3-75AC7875B0D9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8046373" y="3955613"/>
                  <a:ext cx="1105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A3BD754A-A4E3-DD44-9591-B20F2E380C6C}"/>
                    </a:ext>
                  </a:extLst>
                </p14:cNvPr>
                <p14:cNvContentPartPr/>
                <p14:nvPr/>
              </p14:nvContentPartPr>
              <p14:xfrm>
                <a:off x="8122693" y="4000253"/>
                <a:ext cx="106200" cy="9036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A3BD754A-A4E3-DD44-9591-B20F2E380C6C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8115133" y="3992693"/>
                  <a:ext cx="1213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07A8432A-69C8-3A4B-9F56-C1CBA356CECD}"/>
                    </a:ext>
                  </a:extLst>
                </p14:cNvPr>
                <p14:cNvContentPartPr/>
                <p14:nvPr/>
              </p14:nvContentPartPr>
              <p14:xfrm>
                <a:off x="8271373" y="3915653"/>
                <a:ext cx="264240" cy="15804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07A8432A-69C8-3A4B-9F56-C1CBA356CECD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8263813" y="3908093"/>
                  <a:ext cx="2793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A2C612DC-A406-ED4B-A474-9F7274696595}"/>
                    </a:ext>
                  </a:extLst>
                </p14:cNvPr>
                <p14:cNvContentPartPr/>
                <p14:nvPr/>
              </p14:nvContentPartPr>
              <p14:xfrm>
                <a:off x="8572333" y="3894413"/>
                <a:ext cx="90360" cy="15840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A2C612DC-A406-ED4B-A474-9F7274696595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8564773" y="3886853"/>
                  <a:ext cx="1054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00449887-D063-CD44-9E95-B7594AB5AC40}"/>
                    </a:ext>
                  </a:extLst>
                </p14:cNvPr>
                <p14:cNvContentPartPr/>
                <p14:nvPr/>
              </p14:nvContentPartPr>
              <p14:xfrm>
                <a:off x="8626333" y="3889373"/>
                <a:ext cx="147240" cy="16452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00449887-D063-CD44-9E95-B7594AB5AC40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8618773" y="3881813"/>
                  <a:ext cx="1623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025BAC4F-ED84-D746-BA35-A5E9C0C79C27}"/>
                    </a:ext>
                  </a:extLst>
                </p14:cNvPr>
                <p14:cNvContentPartPr/>
                <p14:nvPr/>
              </p14:nvContentPartPr>
              <p14:xfrm>
                <a:off x="8680333" y="3921053"/>
                <a:ext cx="124920" cy="1620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025BAC4F-ED84-D746-BA35-A5E9C0C79C27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8673133" y="3913493"/>
                  <a:ext cx="1400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3902FEEE-4E4F-0A45-B9AF-388996D1C95C}"/>
                    </a:ext>
                  </a:extLst>
                </p14:cNvPr>
                <p14:cNvContentPartPr/>
                <p14:nvPr/>
              </p14:nvContentPartPr>
              <p14:xfrm>
                <a:off x="8842333" y="3979013"/>
                <a:ext cx="132480" cy="2160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3902FEEE-4E4F-0A45-B9AF-388996D1C95C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8834773" y="3971453"/>
                  <a:ext cx="1476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58953C07-9B1C-254E-9524-8BBFC5287C7C}"/>
                    </a:ext>
                  </a:extLst>
                </p14:cNvPr>
                <p14:cNvContentPartPr/>
                <p14:nvPr/>
              </p14:nvContentPartPr>
              <p14:xfrm>
                <a:off x="9006133" y="3889373"/>
                <a:ext cx="193680" cy="5328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58953C07-9B1C-254E-9524-8BBFC5287C7C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8998573" y="3881813"/>
                  <a:ext cx="2088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7D05CF94-F169-C34D-97F1-89A0CC982586}"/>
                    </a:ext>
                  </a:extLst>
                </p14:cNvPr>
                <p14:cNvContentPartPr/>
                <p14:nvPr/>
              </p14:nvContentPartPr>
              <p14:xfrm>
                <a:off x="9037813" y="3941933"/>
                <a:ext cx="137880" cy="12744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7D05CF94-F169-C34D-97F1-89A0CC982586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9030613" y="3934733"/>
                  <a:ext cx="1530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FB850E6D-323A-C642-A70A-D3D253B85A15}"/>
                    </a:ext>
                  </a:extLst>
                </p14:cNvPr>
                <p14:cNvContentPartPr/>
                <p14:nvPr/>
              </p14:nvContentPartPr>
              <p14:xfrm>
                <a:off x="8641093" y="3921053"/>
                <a:ext cx="69120" cy="2160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FB850E6D-323A-C642-A70A-D3D253B85A15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8633533" y="3913493"/>
                  <a:ext cx="842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C60E0F3A-7294-7D48-8CA8-821AC33D4DF9}"/>
                    </a:ext>
                  </a:extLst>
                </p14:cNvPr>
                <p14:cNvContentPartPr/>
                <p14:nvPr/>
              </p14:nvContentPartPr>
              <p14:xfrm>
                <a:off x="9170293" y="3847613"/>
                <a:ext cx="193320" cy="29088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C60E0F3A-7294-7D48-8CA8-821AC33D4DF9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9162733" y="3840053"/>
                  <a:ext cx="20844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E74567D7-75E8-484B-ADA8-FE77CBB2E269}"/>
                    </a:ext>
                  </a:extLst>
                </p14:cNvPr>
                <p14:cNvContentPartPr/>
                <p14:nvPr/>
              </p14:nvContentPartPr>
              <p14:xfrm>
                <a:off x="8953213" y="4429373"/>
                <a:ext cx="275400" cy="29088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E74567D7-75E8-484B-ADA8-FE77CBB2E269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8945653" y="4422173"/>
                  <a:ext cx="29052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00DB87FD-DA2C-EF4F-A380-AB9F88B648F2}"/>
                    </a:ext>
                  </a:extLst>
                </p14:cNvPr>
                <p14:cNvContentPartPr/>
                <p14:nvPr/>
              </p14:nvContentPartPr>
              <p14:xfrm>
                <a:off x="9313573" y="4519013"/>
                <a:ext cx="179640" cy="19080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00DB87FD-DA2C-EF4F-A380-AB9F88B648F2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9306373" y="4511453"/>
                  <a:ext cx="1947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1B5F8A10-B953-4543-83C9-DD6E04CFBE7B}"/>
                    </a:ext>
                  </a:extLst>
                </p14:cNvPr>
                <p14:cNvContentPartPr/>
                <p14:nvPr/>
              </p14:nvContentPartPr>
              <p14:xfrm>
                <a:off x="9254893" y="4550693"/>
                <a:ext cx="238320" cy="6372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1B5F8A10-B953-4543-83C9-DD6E04CFBE7B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9247333" y="4543133"/>
                  <a:ext cx="2534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5401166C-925D-E54C-B9D1-6B4A0792DBEF}"/>
                    </a:ext>
                  </a:extLst>
                </p14:cNvPr>
                <p14:cNvContentPartPr/>
                <p14:nvPr/>
              </p14:nvContentPartPr>
              <p14:xfrm>
                <a:off x="9619933" y="3858053"/>
                <a:ext cx="142920" cy="99468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5401166C-925D-E54C-B9D1-6B4A0792DBEF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9612373" y="3850493"/>
                  <a:ext cx="158040" cy="10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D251B4BC-3669-2F48-AB50-24C7BC6B7177}"/>
                    </a:ext>
                  </a:extLst>
                </p14:cNvPr>
                <p14:cNvContentPartPr/>
                <p14:nvPr/>
              </p14:nvContentPartPr>
              <p14:xfrm>
                <a:off x="9895333" y="4286813"/>
                <a:ext cx="111600" cy="41544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D251B4BC-3669-2F48-AB50-24C7BC6B7177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9887773" y="4279253"/>
                  <a:ext cx="12672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30ADBB91-881D-2841-8867-169404B8D087}"/>
                    </a:ext>
                  </a:extLst>
                </p14:cNvPr>
                <p14:cNvContentPartPr/>
                <p14:nvPr/>
              </p14:nvContentPartPr>
              <p14:xfrm>
                <a:off x="9842413" y="4413173"/>
                <a:ext cx="254520" cy="5868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30ADBB91-881D-2841-8867-169404B8D087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9834853" y="4405613"/>
                  <a:ext cx="2692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472CAD10-BAD7-544A-8681-F51A0107F995}"/>
                    </a:ext>
                  </a:extLst>
                </p14:cNvPr>
                <p14:cNvContentPartPr/>
                <p14:nvPr/>
              </p14:nvContentPartPr>
              <p14:xfrm>
                <a:off x="10075333" y="4354853"/>
                <a:ext cx="100800" cy="20664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472CAD10-BAD7-544A-8681-F51A0107F995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0067773" y="4347293"/>
                  <a:ext cx="1159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5141D93F-F84E-4D42-9782-5878847E7A3F}"/>
                    </a:ext>
                  </a:extLst>
                </p14:cNvPr>
                <p14:cNvContentPartPr/>
                <p14:nvPr/>
              </p14:nvContentPartPr>
              <p14:xfrm>
                <a:off x="10212853" y="4383653"/>
                <a:ext cx="159120" cy="5076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5141D93F-F84E-4D42-9782-5878847E7A3F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0205293" y="4376093"/>
                  <a:ext cx="1742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13DB08B2-EA06-5F4A-9141-040029BCF560}"/>
                    </a:ext>
                  </a:extLst>
                </p14:cNvPr>
                <p14:cNvContentPartPr/>
                <p14:nvPr/>
              </p14:nvContentPartPr>
              <p14:xfrm>
                <a:off x="10260373" y="4450253"/>
                <a:ext cx="169560" cy="15336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13DB08B2-EA06-5F4A-9141-040029BCF560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0252813" y="4442693"/>
                  <a:ext cx="1846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0AEB9A54-1794-8643-A313-B1BB362484D2}"/>
                    </a:ext>
                  </a:extLst>
                </p14:cNvPr>
                <p14:cNvContentPartPr/>
                <p14:nvPr/>
              </p14:nvContentPartPr>
              <p14:xfrm>
                <a:off x="10482493" y="4354853"/>
                <a:ext cx="111600" cy="25452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0AEB9A54-1794-8643-A313-B1BB362484D2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0474933" y="4347293"/>
                  <a:ext cx="12672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FBE07A0F-B87C-5B4E-9056-C29772376E6A}"/>
                    </a:ext>
                  </a:extLst>
                </p14:cNvPr>
                <p14:cNvContentPartPr/>
                <p14:nvPr/>
              </p14:nvContentPartPr>
              <p14:xfrm>
                <a:off x="10678333" y="4466093"/>
                <a:ext cx="5760" cy="5328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FBE07A0F-B87C-5B4E-9056-C29772376E6A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0670773" y="4458533"/>
                  <a:ext cx="208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9656BA49-48CB-C942-AFBB-2FF55816523E}"/>
                    </a:ext>
                  </a:extLst>
                </p14:cNvPr>
                <p14:cNvContentPartPr/>
                <p14:nvPr/>
              </p14:nvContentPartPr>
              <p14:xfrm>
                <a:off x="10752493" y="4264853"/>
                <a:ext cx="217440" cy="27540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9656BA49-48CB-C942-AFBB-2FF55816523E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0744933" y="4257293"/>
                  <a:ext cx="23256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41A4D814-DA93-344D-A1EC-02EE927EF011}"/>
                    </a:ext>
                  </a:extLst>
                </p14:cNvPr>
                <p14:cNvContentPartPr/>
                <p14:nvPr/>
              </p14:nvContentPartPr>
              <p14:xfrm>
                <a:off x="10874173" y="4000253"/>
                <a:ext cx="153720" cy="2160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41A4D814-DA93-344D-A1EC-02EE927EF011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0866613" y="3992693"/>
                  <a:ext cx="1688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2E5079D8-77C2-D44F-9D49-CC98EF245E62}"/>
                    </a:ext>
                  </a:extLst>
                </p14:cNvPr>
                <p14:cNvContentPartPr/>
                <p14:nvPr/>
              </p14:nvContentPartPr>
              <p14:xfrm>
                <a:off x="10937533" y="3905213"/>
                <a:ext cx="196200" cy="28080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2E5079D8-77C2-D44F-9D49-CC98EF245E62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0930333" y="3897653"/>
                  <a:ext cx="21132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F89291D8-110E-2845-B979-DBF6DBA1B7BF}"/>
                    </a:ext>
                  </a:extLst>
                </p14:cNvPr>
                <p14:cNvContentPartPr/>
                <p14:nvPr/>
              </p14:nvContentPartPr>
              <p14:xfrm>
                <a:off x="11107093" y="3730613"/>
                <a:ext cx="58680" cy="4788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F89291D8-110E-2845-B979-DBF6DBA1B7BF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1099533" y="3723053"/>
                  <a:ext cx="738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DE699A80-B98A-F346-B360-B3D6A9122620}"/>
                    </a:ext>
                  </a:extLst>
                </p14:cNvPr>
                <p14:cNvContentPartPr/>
                <p14:nvPr/>
              </p14:nvContentPartPr>
              <p14:xfrm>
                <a:off x="11223373" y="3905213"/>
                <a:ext cx="106200" cy="11664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DE699A80-B98A-F346-B360-B3D6A9122620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1215813" y="3897653"/>
                  <a:ext cx="1213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5B36CE0F-BACF-104A-B2BF-97E4AE809839}"/>
                    </a:ext>
                  </a:extLst>
                </p14:cNvPr>
                <p14:cNvContentPartPr/>
                <p14:nvPr/>
              </p14:nvContentPartPr>
              <p14:xfrm>
                <a:off x="11340013" y="3831053"/>
                <a:ext cx="116640" cy="5328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5B36CE0F-BACF-104A-B2BF-97E4AE809839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1332453" y="3823493"/>
                  <a:ext cx="1317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82BDA2C4-F44B-D643-A557-01916FB82705}"/>
                    </a:ext>
                  </a:extLst>
                </p14:cNvPr>
                <p14:cNvContentPartPr/>
                <p14:nvPr/>
              </p14:nvContentPartPr>
              <p14:xfrm>
                <a:off x="11326333" y="3868133"/>
                <a:ext cx="93240" cy="7956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82BDA2C4-F44B-D643-A557-01916FB82705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1318773" y="3860573"/>
                  <a:ext cx="1083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D4ED8028-9F62-4D40-A776-98E80BA01DA2}"/>
                    </a:ext>
                  </a:extLst>
                </p14:cNvPr>
                <p14:cNvContentPartPr/>
                <p14:nvPr/>
              </p14:nvContentPartPr>
              <p14:xfrm>
                <a:off x="11397973" y="3862733"/>
                <a:ext cx="84960" cy="14868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D4ED8028-9F62-4D40-A776-98E80BA01DA2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1390413" y="3855173"/>
                  <a:ext cx="1000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FABA1EFE-7A0D-CF47-9AA4-C2BB87F99327}"/>
                    </a:ext>
                  </a:extLst>
                </p14:cNvPr>
                <p14:cNvContentPartPr/>
                <p14:nvPr/>
              </p14:nvContentPartPr>
              <p14:xfrm>
                <a:off x="11514613" y="3868133"/>
                <a:ext cx="132480" cy="9036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FABA1EFE-7A0D-CF47-9AA4-C2BB87F99327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1507053" y="3860573"/>
                  <a:ext cx="1476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01B008E7-1821-1542-9619-FFB913A81E90}"/>
                    </a:ext>
                  </a:extLst>
                </p14:cNvPr>
                <p14:cNvContentPartPr/>
                <p14:nvPr/>
              </p14:nvContentPartPr>
              <p14:xfrm>
                <a:off x="11726293" y="3852293"/>
                <a:ext cx="74520" cy="2664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01B008E7-1821-1542-9619-FFB913A81E90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1718733" y="3844733"/>
                  <a:ext cx="896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F54097A5-B831-7D4B-A4BD-D51DCD75DFAE}"/>
                    </a:ext>
                  </a:extLst>
                </p14:cNvPr>
                <p14:cNvContentPartPr/>
                <p14:nvPr/>
              </p14:nvContentPartPr>
              <p14:xfrm>
                <a:off x="11728093" y="3873173"/>
                <a:ext cx="93960" cy="9576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F54097A5-B831-7D4B-A4BD-D51DCD75DFAE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1720533" y="3865613"/>
                  <a:ext cx="109080" cy="11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6" name="Group 355">
            <a:extLst>
              <a:ext uri="{FF2B5EF4-FFF2-40B4-BE49-F238E27FC236}">
                <a16:creationId xmlns:a16="http://schemas.microsoft.com/office/drawing/2014/main" id="{952BFDD2-D3D1-3A42-9FB7-618454D2AFD7}"/>
              </a:ext>
            </a:extLst>
          </p:cNvPr>
          <p:cNvGrpSpPr/>
          <p:nvPr/>
        </p:nvGrpSpPr>
        <p:grpSpPr>
          <a:xfrm>
            <a:off x="11450893" y="4310213"/>
            <a:ext cx="455400" cy="240120"/>
            <a:chOff x="11450893" y="4310213"/>
            <a:chExt cx="455400" cy="24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14F7F10C-18BA-064B-880C-E6649E2B1B27}"/>
                    </a:ext>
                  </a:extLst>
                </p14:cNvPr>
                <p14:cNvContentPartPr/>
                <p14:nvPr/>
              </p14:nvContentPartPr>
              <p14:xfrm>
                <a:off x="11450893" y="4310213"/>
                <a:ext cx="249120" cy="24012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14F7F10C-18BA-064B-880C-E6649E2B1B27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1443333" y="4302653"/>
                  <a:ext cx="26424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6EF0A7A3-7640-6541-A72F-605C2DB51665}"/>
                    </a:ext>
                  </a:extLst>
                </p14:cNvPr>
                <p14:cNvContentPartPr/>
                <p14:nvPr/>
              </p14:nvContentPartPr>
              <p14:xfrm>
                <a:off x="11731333" y="4328573"/>
                <a:ext cx="143280" cy="4788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6EF0A7A3-7640-6541-A72F-605C2DB51665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1723773" y="4321013"/>
                  <a:ext cx="1584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4D6DC2B4-9483-E247-BAFA-32AC618A1EAD}"/>
                    </a:ext>
                  </a:extLst>
                </p14:cNvPr>
                <p14:cNvContentPartPr/>
                <p14:nvPr/>
              </p14:nvContentPartPr>
              <p14:xfrm>
                <a:off x="11742493" y="4376093"/>
                <a:ext cx="163800" cy="16956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4D6DC2B4-9483-E247-BAFA-32AC618A1EAD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1734933" y="4368533"/>
                  <a:ext cx="178920" cy="184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6">
            <p14:nvContentPartPr>
              <p14:cNvPr id="357" name="Ink 356">
                <a:extLst>
                  <a:ext uri="{FF2B5EF4-FFF2-40B4-BE49-F238E27FC236}">
                    <a16:creationId xmlns:a16="http://schemas.microsoft.com/office/drawing/2014/main" id="{167FA267-945A-4C48-AA70-EACDD30E8214}"/>
                  </a:ext>
                </a:extLst>
              </p14:cNvPr>
              <p14:cNvContentPartPr/>
              <p14:nvPr/>
            </p14:nvContentPartPr>
            <p14:xfrm>
              <a:off x="3307693" y="5508293"/>
              <a:ext cx="153360" cy="42840"/>
            </p14:xfrm>
          </p:contentPart>
        </mc:Choice>
        <mc:Fallback xmlns="">
          <p:pic>
            <p:nvPicPr>
              <p:cNvPr id="357" name="Ink 356">
                <a:extLst>
                  <a:ext uri="{FF2B5EF4-FFF2-40B4-BE49-F238E27FC236}">
                    <a16:creationId xmlns:a16="http://schemas.microsoft.com/office/drawing/2014/main" id="{167FA267-945A-4C48-AA70-EACDD30E8214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3300133" y="5500733"/>
                <a:ext cx="16812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8">
            <p14:nvContentPartPr>
              <p14:cNvPr id="358" name="Ink 357">
                <a:extLst>
                  <a:ext uri="{FF2B5EF4-FFF2-40B4-BE49-F238E27FC236}">
                    <a16:creationId xmlns:a16="http://schemas.microsoft.com/office/drawing/2014/main" id="{AA786E8F-E27B-0740-BE03-0E7DF20D8589}"/>
                  </a:ext>
                </a:extLst>
              </p14:cNvPr>
              <p14:cNvContentPartPr/>
              <p14:nvPr/>
            </p14:nvContentPartPr>
            <p14:xfrm>
              <a:off x="3394093" y="5529533"/>
              <a:ext cx="177840" cy="74520"/>
            </p14:xfrm>
          </p:contentPart>
        </mc:Choice>
        <mc:Fallback xmlns="">
          <p:pic>
            <p:nvPicPr>
              <p:cNvPr id="358" name="Ink 357">
                <a:extLst>
                  <a:ext uri="{FF2B5EF4-FFF2-40B4-BE49-F238E27FC236}">
                    <a16:creationId xmlns:a16="http://schemas.microsoft.com/office/drawing/2014/main" id="{AA786E8F-E27B-0740-BE03-0E7DF20D8589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3386533" y="5521973"/>
                <a:ext cx="19296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0">
            <p14:nvContentPartPr>
              <p14:cNvPr id="359" name="Ink 358">
                <a:extLst>
                  <a:ext uri="{FF2B5EF4-FFF2-40B4-BE49-F238E27FC236}">
                    <a16:creationId xmlns:a16="http://schemas.microsoft.com/office/drawing/2014/main" id="{321FA999-8A52-1542-8C5D-928FC8FB9373}"/>
                  </a:ext>
                </a:extLst>
              </p14:cNvPr>
              <p14:cNvContentPartPr/>
              <p14:nvPr/>
            </p14:nvContentPartPr>
            <p14:xfrm>
              <a:off x="3550693" y="5267813"/>
              <a:ext cx="344160" cy="695880"/>
            </p14:xfrm>
          </p:contentPart>
        </mc:Choice>
        <mc:Fallback xmlns="">
          <p:pic>
            <p:nvPicPr>
              <p:cNvPr id="359" name="Ink 358">
                <a:extLst>
                  <a:ext uri="{FF2B5EF4-FFF2-40B4-BE49-F238E27FC236}">
                    <a16:creationId xmlns:a16="http://schemas.microsoft.com/office/drawing/2014/main" id="{321FA999-8A52-1542-8C5D-928FC8FB9373}"/>
                  </a:ext>
                </a:extLst>
              </p:cNvPr>
              <p:cNvPicPr/>
              <p:nvPr/>
            </p:nvPicPr>
            <p:blipFill>
              <a:blip r:embed="rId431"/>
              <a:stretch>
                <a:fillRect/>
              </a:stretch>
            </p:blipFill>
            <p:spPr>
              <a:xfrm>
                <a:off x="3543133" y="5260613"/>
                <a:ext cx="359280" cy="71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2">
            <p14:nvContentPartPr>
              <p14:cNvPr id="360" name="Ink 359">
                <a:extLst>
                  <a:ext uri="{FF2B5EF4-FFF2-40B4-BE49-F238E27FC236}">
                    <a16:creationId xmlns:a16="http://schemas.microsoft.com/office/drawing/2014/main" id="{0D058557-F4FD-0A40-B1FD-027955A936C8}"/>
                  </a:ext>
                </a:extLst>
              </p14:cNvPr>
              <p14:cNvContentPartPr/>
              <p14:nvPr/>
            </p14:nvContentPartPr>
            <p14:xfrm>
              <a:off x="3846973" y="5772893"/>
              <a:ext cx="323280" cy="127440"/>
            </p14:xfrm>
          </p:contentPart>
        </mc:Choice>
        <mc:Fallback xmlns="">
          <p:pic>
            <p:nvPicPr>
              <p:cNvPr id="360" name="Ink 359">
                <a:extLst>
                  <a:ext uri="{FF2B5EF4-FFF2-40B4-BE49-F238E27FC236}">
                    <a16:creationId xmlns:a16="http://schemas.microsoft.com/office/drawing/2014/main" id="{0D058557-F4FD-0A40-B1FD-027955A936C8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3839413" y="5765333"/>
                <a:ext cx="33840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4">
            <p14:nvContentPartPr>
              <p14:cNvPr id="361" name="Ink 360">
                <a:extLst>
                  <a:ext uri="{FF2B5EF4-FFF2-40B4-BE49-F238E27FC236}">
                    <a16:creationId xmlns:a16="http://schemas.microsoft.com/office/drawing/2014/main" id="{44E014F4-D9FF-D84C-9FA4-776B14533E13}"/>
                  </a:ext>
                </a:extLst>
              </p14:cNvPr>
              <p14:cNvContentPartPr/>
              <p14:nvPr/>
            </p14:nvContentPartPr>
            <p14:xfrm>
              <a:off x="4217413" y="5656613"/>
              <a:ext cx="190800" cy="159120"/>
            </p14:xfrm>
          </p:contentPart>
        </mc:Choice>
        <mc:Fallback xmlns="">
          <p:pic>
            <p:nvPicPr>
              <p:cNvPr id="361" name="Ink 360">
                <a:extLst>
                  <a:ext uri="{FF2B5EF4-FFF2-40B4-BE49-F238E27FC236}">
                    <a16:creationId xmlns:a16="http://schemas.microsoft.com/office/drawing/2014/main" id="{44E014F4-D9FF-D84C-9FA4-776B14533E13}"/>
                  </a:ext>
                </a:extLst>
              </p:cNvPr>
              <p:cNvPicPr/>
              <p:nvPr/>
            </p:nvPicPr>
            <p:blipFill>
              <a:blip r:embed="rId435"/>
              <a:stretch>
                <a:fillRect/>
              </a:stretch>
            </p:blipFill>
            <p:spPr>
              <a:xfrm>
                <a:off x="4209853" y="5649053"/>
                <a:ext cx="205920" cy="174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65" name="Group 364">
            <a:extLst>
              <a:ext uri="{FF2B5EF4-FFF2-40B4-BE49-F238E27FC236}">
                <a16:creationId xmlns:a16="http://schemas.microsoft.com/office/drawing/2014/main" id="{DE2AAC87-213B-0D4D-8DCC-2F59B91E8484}"/>
              </a:ext>
            </a:extLst>
          </p:cNvPr>
          <p:cNvGrpSpPr/>
          <p:nvPr/>
        </p:nvGrpSpPr>
        <p:grpSpPr>
          <a:xfrm>
            <a:off x="4169533" y="5180333"/>
            <a:ext cx="376200" cy="270360"/>
            <a:chOff x="4169533" y="5180333"/>
            <a:chExt cx="376200" cy="270360"/>
          </a:xfrm>
        </p:grpSpPr>
        <p:grpSp>
          <p:nvGrpSpPr>
            <p:cNvPr id="366" name="Group 365">
              <a:extLst>
                <a:ext uri="{FF2B5EF4-FFF2-40B4-BE49-F238E27FC236}">
                  <a16:creationId xmlns:a16="http://schemas.microsoft.com/office/drawing/2014/main" id="{F7979B95-729A-0543-8DF5-FF4BFC3BFBD8}"/>
                </a:ext>
              </a:extLst>
            </p:cNvPr>
            <p:cNvGrpSpPr/>
            <p:nvPr/>
          </p:nvGrpSpPr>
          <p:grpSpPr>
            <a:xfrm>
              <a:off x="4169533" y="5180333"/>
              <a:ext cx="376200" cy="270360"/>
              <a:chOff x="4169533" y="5180333"/>
              <a:chExt cx="376200" cy="270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36">
                <p14:nvContentPartPr>
                  <p14:cNvPr id="362" name="Ink 361">
                    <a:extLst>
                      <a:ext uri="{FF2B5EF4-FFF2-40B4-BE49-F238E27FC236}">
                        <a16:creationId xmlns:a16="http://schemas.microsoft.com/office/drawing/2014/main" id="{BD19E5EB-E710-1049-B560-BB3ADD809216}"/>
                      </a:ext>
                    </a:extLst>
                  </p14:cNvPr>
                  <p14:cNvContentPartPr/>
                  <p14:nvPr/>
                </p14:nvContentPartPr>
                <p14:xfrm>
                  <a:off x="4169533" y="5280773"/>
                  <a:ext cx="159120" cy="137880"/>
                </p14:xfrm>
              </p:contentPart>
            </mc:Choice>
            <mc:Fallback xmlns="">
              <p:pic>
                <p:nvPicPr>
                  <p:cNvPr id="362" name="Ink 361">
                    <a:extLst>
                      <a:ext uri="{FF2B5EF4-FFF2-40B4-BE49-F238E27FC236}">
                        <a16:creationId xmlns:a16="http://schemas.microsoft.com/office/drawing/2014/main" id="{BD19E5EB-E710-1049-B560-BB3ADD809216}"/>
                      </a:ext>
                    </a:extLst>
                  </p:cNvPr>
                  <p:cNvPicPr/>
                  <p:nvPr/>
                </p:nvPicPr>
                <p:blipFill>
                  <a:blip r:embed="rId437"/>
                  <a:stretch>
                    <a:fillRect/>
                  </a:stretch>
                </p:blipFill>
                <p:spPr>
                  <a:xfrm>
                    <a:off x="4161973" y="5273213"/>
                    <a:ext cx="174240" cy="153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8">
                <p14:nvContentPartPr>
                  <p14:cNvPr id="363" name="Ink 362">
                    <a:extLst>
                      <a:ext uri="{FF2B5EF4-FFF2-40B4-BE49-F238E27FC236}">
                        <a16:creationId xmlns:a16="http://schemas.microsoft.com/office/drawing/2014/main" id="{E230830D-A237-A749-96B8-C3A8AA9BA8E4}"/>
                      </a:ext>
                    </a:extLst>
                  </p14:cNvPr>
                  <p14:cNvContentPartPr/>
                  <p14:nvPr/>
                </p14:nvContentPartPr>
                <p14:xfrm>
                  <a:off x="4243693" y="5270333"/>
                  <a:ext cx="42840" cy="180360"/>
                </p14:xfrm>
              </p:contentPart>
            </mc:Choice>
            <mc:Fallback xmlns="">
              <p:pic>
                <p:nvPicPr>
                  <p:cNvPr id="363" name="Ink 362">
                    <a:extLst>
                      <a:ext uri="{FF2B5EF4-FFF2-40B4-BE49-F238E27FC236}">
                        <a16:creationId xmlns:a16="http://schemas.microsoft.com/office/drawing/2014/main" id="{E230830D-A237-A749-96B8-C3A8AA9BA8E4}"/>
                      </a:ext>
                    </a:extLst>
                  </p:cNvPr>
                  <p:cNvPicPr/>
                  <p:nvPr/>
                </p:nvPicPr>
                <p:blipFill>
                  <a:blip r:embed="rId439"/>
                  <a:stretch>
                    <a:fillRect/>
                  </a:stretch>
                </p:blipFill>
                <p:spPr>
                  <a:xfrm>
                    <a:off x="4236133" y="5262773"/>
                    <a:ext cx="57600" cy="195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0">
                <p14:nvContentPartPr>
                  <p14:cNvPr id="364" name="Ink 363">
                    <a:extLst>
                      <a:ext uri="{FF2B5EF4-FFF2-40B4-BE49-F238E27FC236}">
                        <a16:creationId xmlns:a16="http://schemas.microsoft.com/office/drawing/2014/main" id="{860B7465-467F-CC4B-A387-0FA38F997D48}"/>
                      </a:ext>
                    </a:extLst>
                  </p14:cNvPr>
                  <p14:cNvContentPartPr/>
                  <p14:nvPr/>
                </p14:nvContentPartPr>
                <p14:xfrm>
                  <a:off x="4386613" y="5180333"/>
                  <a:ext cx="159120" cy="161640"/>
                </p14:xfrm>
              </p:contentPart>
            </mc:Choice>
            <mc:Fallback xmlns="">
              <p:pic>
                <p:nvPicPr>
                  <p:cNvPr id="364" name="Ink 363">
                    <a:extLst>
                      <a:ext uri="{FF2B5EF4-FFF2-40B4-BE49-F238E27FC236}">
                        <a16:creationId xmlns:a16="http://schemas.microsoft.com/office/drawing/2014/main" id="{860B7465-467F-CC4B-A387-0FA38F997D48}"/>
                      </a:ext>
                    </a:extLst>
                  </p:cNvPr>
                  <p:cNvPicPr/>
                  <p:nvPr/>
                </p:nvPicPr>
                <p:blipFill>
                  <a:blip r:embed="rId441"/>
                  <a:stretch>
                    <a:fillRect/>
                  </a:stretch>
                </p:blipFill>
                <p:spPr>
                  <a:xfrm>
                    <a:off x="4379053" y="5172773"/>
                    <a:ext cx="174240" cy="1764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377" name="Group 376">
            <a:extLst>
              <a:ext uri="{FF2B5EF4-FFF2-40B4-BE49-F238E27FC236}">
                <a16:creationId xmlns:a16="http://schemas.microsoft.com/office/drawing/2014/main" id="{DEAAC56B-75FF-0C47-A8A7-85C17368D7E7}"/>
              </a:ext>
            </a:extLst>
          </p:cNvPr>
          <p:cNvGrpSpPr/>
          <p:nvPr/>
        </p:nvGrpSpPr>
        <p:grpSpPr>
          <a:xfrm>
            <a:off x="4926253" y="5223173"/>
            <a:ext cx="1280520" cy="629640"/>
            <a:chOff x="4926253" y="5223173"/>
            <a:chExt cx="1280520" cy="62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88C7E88F-5CB0-E944-86CD-0AAD7A2BE05E}"/>
                    </a:ext>
                  </a:extLst>
                </p14:cNvPr>
                <p14:cNvContentPartPr/>
                <p14:nvPr/>
              </p14:nvContentPartPr>
              <p14:xfrm>
                <a:off x="4926253" y="5286173"/>
                <a:ext cx="159120" cy="39204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88C7E88F-5CB0-E944-86CD-0AAD7A2BE05E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4918693" y="5278613"/>
                  <a:ext cx="17424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135109AD-3FA6-3945-A56F-020DABA62900}"/>
                    </a:ext>
                  </a:extLst>
                </p14:cNvPr>
                <p14:cNvContentPartPr/>
                <p14:nvPr/>
              </p14:nvContentPartPr>
              <p14:xfrm>
                <a:off x="5038213" y="5291573"/>
                <a:ext cx="174240" cy="5328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135109AD-3FA6-3945-A56F-020DABA62900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5030653" y="5284013"/>
                  <a:ext cx="1893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469188E8-D918-F44C-9008-374BAA08221B}"/>
                    </a:ext>
                  </a:extLst>
                </p14:cNvPr>
                <p14:cNvContentPartPr/>
                <p14:nvPr/>
              </p14:nvContentPartPr>
              <p14:xfrm>
                <a:off x="4984573" y="5434493"/>
                <a:ext cx="238320" cy="4788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469188E8-D918-F44C-9008-374BAA08221B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4977013" y="5426933"/>
                  <a:ext cx="2534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2CF96F23-D3CA-1B47-8180-38871347C77E}"/>
                    </a:ext>
                  </a:extLst>
                </p14:cNvPr>
                <p14:cNvContentPartPr/>
                <p14:nvPr/>
              </p14:nvContentPartPr>
              <p14:xfrm>
                <a:off x="5196253" y="5572013"/>
                <a:ext cx="206640" cy="28080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2CF96F23-D3CA-1B47-8180-38871347C77E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5188693" y="5564453"/>
                  <a:ext cx="22176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A7ACFCF0-826C-8C40-BA86-B47576EBBE26}"/>
                    </a:ext>
                  </a:extLst>
                </p14:cNvPr>
                <p14:cNvContentPartPr/>
                <p14:nvPr/>
              </p14:nvContentPartPr>
              <p14:xfrm>
                <a:off x="5572093" y="5271053"/>
                <a:ext cx="201600" cy="26424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A7ACFCF0-826C-8C40-BA86-B47576EBBE26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5564533" y="5263493"/>
                  <a:ext cx="21636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9F3078DB-4560-4B4D-B745-92E05043802D}"/>
                    </a:ext>
                  </a:extLst>
                </p14:cNvPr>
                <p14:cNvContentPartPr/>
                <p14:nvPr/>
              </p14:nvContentPartPr>
              <p14:xfrm>
                <a:off x="5815453" y="5317853"/>
                <a:ext cx="252720" cy="19080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9F3078DB-4560-4B4D-B745-92E05043802D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5807893" y="5310293"/>
                  <a:ext cx="2678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20ADE9BF-E32A-1D4D-B5E1-31F159401EA2}"/>
                    </a:ext>
                  </a:extLst>
                </p14:cNvPr>
                <p14:cNvContentPartPr/>
                <p14:nvPr/>
              </p14:nvContentPartPr>
              <p14:xfrm>
                <a:off x="6000493" y="5223173"/>
                <a:ext cx="206280" cy="38592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20ADE9BF-E32A-1D4D-B5E1-31F159401EA2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5992933" y="5215613"/>
                  <a:ext cx="221040" cy="40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6" name="Group 405">
            <a:extLst>
              <a:ext uri="{FF2B5EF4-FFF2-40B4-BE49-F238E27FC236}">
                <a16:creationId xmlns:a16="http://schemas.microsoft.com/office/drawing/2014/main" id="{D71E68FC-58BA-324C-9780-FBA6454CE1DF}"/>
              </a:ext>
            </a:extLst>
          </p:cNvPr>
          <p:cNvGrpSpPr/>
          <p:nvPr/>
        </p:nvGrpSpPr>
        <p:grpSpPr>
          <a:xfrm>
            <a:off x="6487573" y="5005733"/>
            <a:ext cx="2667240" cy="751320"/>
            <a:chOff x="6487573" y="5005733"/>
            <a:chExt cx="2667240" cy="75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470FB89E-0DF0-454C-AC0F-4DA7405BAAB5}"/>
                    </a:ext>
                  </a:extLst>
                </p14:cNvPr>
                <p14:cNvContentPartPr/>
                <p14:nvPr/>
              </p14:nvContentPartPr>
              <p14:xfrm>
                <a:off x="6487573" y="5556173"/>
                <a:ext cx="26640" cy="1620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470FB89E-0DF0-454C-AC0F-4DA7405BAAB5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6480013" y="5548613"/>
                  <a:ext cx="417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6CFA0586-0792-C247-AD9B-BD5BECDE05F0}"/>
                    </a:ext>
                  </a:extLst>
                </p14:cNvPr>
                <p14:cNvContentPartPr/>
                <p14:nvPr/>
              </p14:nvContentPartPr>
              <p14:xfrm>
                <a:off x="6720133" y="5344493"/>
                <a:ext cx="198360" cy="41256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6CFA0586-0792-C247-AD9B-BD5BECDE05F0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6712573" y="5336933"/>
                  <a:ext cx="21348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35C67A16-A648-F145-8A04-4BE81386C465}"/>
                    </a:ext>
                  </a:extLst>
                </p14:cNvPr>
                <p14:cNvContentPartPr/>
                <p14:nvPr/>
              </p14:nvContentPartPr>
              <p14:xfrm>
                <a:off x="6678373" y="5450333"/>
                <a:ext cx="290880" cy="6912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35C67A16-A648-F145-8A04-4BE81386C465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6670813" y="5442773"/>
                  <a:ext cx="3060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AA81A13A-D23C-0441-8DEF-E304695020C8}"/>
                    </a:ext>
                  </a:extLst>
                </p14:cNvPr>
                <p14:cNvContentPartPr/>
                <p14:nvPr/>
              </p14:nvContentPartPr>
              <p14:xfrm>
                <a:off x="7048453" y="5476613"/>
                <a:ext cx="16200" cy="1620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AA81A13A-D23C-0441-8DEF-E304695020C8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7040893" y="5469053"/>
                  <a:ext cx="313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296D0305-41D8-4D47-B1C8-67B792FE8240}"/>
                    </a:ext>
                  </a:extLst>
                </p14:cNvPr>
                <p14:cNvContentPartPr/>
                <p14:nvPr/>
              </p14:nvContentPartPr>
              <p14:xfrm>
                <a:off x="7027213" y="5392013"/>
                <a:ext cx="95760" cy="13752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296D0305-41D8-4D47-B1C8-67B792FE8240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7019653" y="5384453"/>
                  <a:ext cx="1105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8BB5E928-EE01-254F-8EF2-BB98AF7E9B15}"/>
                    </a:ext>
                  </a:extLst>
                </p14:cNvPr>
                <p14:cNvContentPartPr/>
                <p14:nvPr/>
              </p14:nvContentPartPr>
              <p14:xfrm>
                <a:off x="7138453" y="5365733"/>
                <a:ext cx="148680" cy="5868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8BB5E928-EE01-254F-8EF2-BB98AF7E9B15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7130893" y="5358173"/>
                  <a:ext cx="1634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53599BBD-9454-1D4A-9BB7-101C40C1DD78}"/>
                    </a:ext>
                  </a:extLst>
                </p14:cNvPr>
                <p14:cNvContentPartPr/>
                <p14:nvPr/>
              </p14:nvContentPartPr>
              <p14:xfrm>
                <a:off x="7160053" y="5392013"/>
                <a:ext cx="147960" cy="14868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53599BBD-9454-1D4A-9BB7-101C40C1DD78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7152493" y="5384453"/>
                  <a:ext cx="1630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B2F43950-5C58-9A4A-86DA-6CFB074A2F3D}"/>
                    </a:ext>
                  </a:extLst>
                </p14:cNvPr>
                <p14:cNvContentPartPr/>
                <p14:nvPr/>
              </p14:nvContentPartPr>
              <p14:xfrm>
                <a:off x="7296853" y="5317853"/>
                <a:ext cx="147960" cy="36036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B2F43950-5C58-9A4A-86DA-6CFB074A2F3D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7289653" y="5310293"/>
                  <a:ext cx="16308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65232A1E-4C9A-A64B-8FDE-2D48CD273B20}"/>
                    </a:ext>
                  </a:extLst>
                </p14:cNvPr>
                <p14:cNvContentPartPr/>
                <p14:nvPr/>
              </p14:nvContentPartPr>
              <p14:xfrm>
                <a:off x="7588093" y="5455373"/>
                <a:ext cx="10800" cy="576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65232A1E-4C9A-A64B-8FDE-2D48CD273B2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580533" y="5448173"/>
                  <a:ext cx="259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3B422226-3932-824F-979F-00766CFDCE13}"/>
                    </a:ext>
                  </a:extLst>
                </p14:cNvPr>
                <p14:cNvContentPartPr/>
                <p14:nvPr/>
              </p14:nvContentPartPr>
              <p14:xfrm>
                <a:off x="7675213" y="5339093"/>
                <a:ext cx="421200" cy="24840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3B422226-3932-824F-979F-00766CFDCE13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7667653" y="5331533"/>
                  <a:ext cx="43632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91552C2F-35CD-6042-9747-E8B84B10733C}"/>
                    </a:ext>
                  </a:extLst>
                </p14:cNvPr>
                <p14:cNvContentPartPr/>
                <p14:nvPr/>
              </p14:nvContentPartPr>
              <p14:xfrm>
                <a:off x="7942693" y="5190773"/>
                <a:ext cx="180360" cy="19080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91552C2F-35CD-6042-9747-E8B84B10733C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7935133" y="5183573"/>
                  <a:ext cx="1954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6876765B-0FE5-0244-96A4-63DF1809515E}"/>
                    </a:ext>
                  </a:extLst>
                </p14:cNvPr>
                <p14:cNvContentPartPr/>
                <p14:nvPr/>
              </p14:nvContentPartPr>
              <p14:xfrm>
                <a:off x="8148973" y="5005733"/>
                <a:ext cx="26640" cy="10620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6876765B-0FE5-0244-96A4-63DF1809515E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8141413" y="4998173"/>
                  <a:ext cx="417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AAA54090-8556-A641-ACC6-E56116958028}"/>
                    </a:ext>
                  </a:extLst>
                </p14:cNvPr>
                <p14:cNvContentPartPr/>
                <p14:nvPr/>
              </p14:nvContentPartPr>
              <p14:xfrm>
                <a:off x="7905613" y="5132813"/>
                <a:ext cx="196200" cy="1080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AAA54090-8556-A641-ACC6-E56116958028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7898053" y="5125253"/>
                  <a:ext cx="2113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5E4202BD-FADD-D54E-A967-70C62D1BE0D9}"/>
                    </a:ext>
                  </a:extLst>
                </p14:cNvPr>
                <p14:cNvContentPartPr/>
                <p14:nvPr/>
              </p14:nvContentPartPr>
              <p14:xfrm>
                <a:off x="8283613" y="5111573"/>
                <a:ext cx="82800" cy="15372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5E4202BD-FADD-D54E-A967-70C62D1BE0D9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8276053" y="5104013"/>
                  <a:ext cx="979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E08E47BE-D456-2447-8C22-EB18C159D2AD}"/>
                    </a:ext>
                  </a:extLst>
                </p14:cNvPr>
                <p14:cNvContentPartPr/>
                <p14:nvPr/>
              </p14:nvContentPartPr>
              <p14:xfrm>
                <a:off x="8424013" y="5079893"/>
                <a:ext cx="169560" cy="6372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E08E47BE-D456-2447-8C22-EB18C159D2AD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8416453" y="5072333"/>
                  <a:ext cx="1846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F63529F3-5973-2847-9B78-339366B496D5}"/>
                    </a:ext>
                  </a:extLst>
                </p14:cNvPr>
                <p14:cNvContentPartPr/>
                <p14:nvPr/>
              </p14:nvContentPartPr>
              <p14:xfrm>
                <a:off x="8450653" y="5101133"/>
                <a:ext cx="90360" cy="12672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F63529F3-5973-2847-9B78-339366B496D5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8443093" y="5093573"/>
                  <a:ext cx="1054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F19E0FDC-98AF-404F-9CD8-C8549AEF914D}"/>
                    </a:ext>
                  </a:extLst>
                </p14:cNvPr>
                <p14:cNvContentPartPr/>
                <p14:nvPr/>
              </p14:nvContentPartPr>
              <p14:xfrm>
                <a:off x="8545693" y="5132813"/>
                <a:ext cx="164520" cy="7956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F19E0FDC-98AF-404F-9CD8-C8549AEF914D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8538493" y="5125253"/>
                  <a:ext cx="1796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608CFF7F-5533-FD4D-88C3-3A786D8789BB}"/>
                    </a:ext>
                  </a:extLst>
                </p14:cNvPr>
                <p14:cNvContentPartPr/>
                <p14:nvPr/>
              </p14:nvContentPartPr>
              <p14:xfrm>
                <a:off x="8704453" y="5185733"/>
                <a:ext cx="360" cy="576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608CFF7F-5533-FD4D-88C3-3A786D8789BB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8697253" y="5178173"/>
                  <a:ext cx="154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2B277605-FFF9-D34C-84A1-13EBD667684F}"/>
                    </a:ext>
                  </a:extLst>
                </p14:cNvPr>
                <p14:cNvContentPartPr/>
                <p14:nvPr/>
              </p14:nvContentPartPr>
              <p14:xfrm>
                <a:off x="8709853" y="5069093"/>
                <a:ext cx="217440" cy="211320"/>
              </p14:xfrm>
            </p:contentPart>
          </mc:Choice>
          <mc:Fallback xmlns=""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2B277605-FFF9-D34C-84A1-13EBD667684F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8702293" y="5061533"/>
                  <a:ext cx="23256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F4F3686B-6087-504F-9024-BB19DBA172E8}"/>
                    </a:ext>
                  </a:extLst>
                </p14:cNvPr>
                <p14:cNvContentPartPr/>
                <p14:nvPr/>
              </p14:nvContentPartPr>
              <p14:xfrm>
                <a:off x="8974453" y="5132813"/>
                <a:ext cx="153720" cy="2160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F4F3686B-6087-504F-9024-BB19DBA172E8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8966893" y="5125253"/>
                  <a:ext cx="1688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E4066FDD-014C-2C41-B78D-94FF42852B55}"/>
                    </a:ext>
                  </a:extLst>
                </p14:cNvPr>
                <p14:cNvContentPartPr/>
                <p14:nvPr/>
              </p14:nvContentPartPr>
              <p14:xfrm>
                <a:off x="9016933" y="5159093"/>
                <a:ext cx="137880" cy="100440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E4066FDD-014C-2C41-B78D-94FF42852B55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9009373" y="5151533"/>
                  <a:ext cx="153000" cy="11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5" name="Group 404">
            <a:extLst>
              <a:ext uri="{FF2B5EF4-FFF2-40B4-BE49-F238E27FC236}">
                <a16:creationId xmlns:a16="http://schemas.microsoft.com/office/drawing/2014/main" id="{433BFD6B-4E1F-0A45-B40B-5A8F3AE63481}"/>
              </a:ext>
            </a:extLst>
          </p:cNvPr>
          <p:cNvGrpSpPr/>
          <p:nvPr/>
        </p:nvGrpSpPr>
        <p:grpSpPr>
          <a:xfrm>
            <a:off x="8991013" y="5373653"/>
            <a:ext cx="481320" cy="320400"/>
            <a:chOff x="8991013" y="5373653"/>
            <a:chExt cx="481320" cy="32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7A8C4B6C-CC14-C647-BC30-D19AC39272CF}"/>
                    </a:ext>
                  </a:extLst>
                </p14:cNvPr>
                <p14:cNvContentPartPr/>
                <p14:nvPr/>
              </p14:nvContentPartPr>
              <p14:xfrm>
                <a:off x="8991013" y="5373653"/>
                <a:ext cx="301320" cy="298440"/>
              </p14:xfrm>
            </p:contentPart>
          </mc:Choice>
          <mc:Fallback xmlns=""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7A8C4B6C-CC14-C647-BC30-D19AC39272CF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8983453" y="5366093"/>
                  <a:ext cx="31644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FDFC5B87-53C1-A04B-AC50-D7BF8F7093BF}"/>
                    </a:ext>
                  </a:extLst>
                </p14:cNvPr>
                <p14:cNvContentPartPr/>
                <p14:nvPr/>
              </p14:nvContentPartPr>
              <p14:xfrm>
                <a:off x="9324373" y="5492453"/>
                <a:ext cx="147960" cy="21600"/>
              </p14:xfrm>
            </p:contentPart>
          </mc:Choice>
          <mc:Fallback xmlns=""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FDFC5B87-53C1-A04B-AC50-D7BF8F7093BF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9316813" y="5484893"/>
                  <a:ext cx="1630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5C720306-7D62-204E-8F82-C156AD245E43}"/>
                    </a:ext>
                  </a:extLst>
                </p14:cNvPr>
                <p14:cNvContentPartPr/>
                <p14:nvPr/>
              </p14:nvContentPartPr>
              <p14:xfrm>
                <a:off x="9340933" y="5529533"/>
                <a:ext cx="126360" cy="164520"/>
              </p14:xfrm>
            </p:contentPart>
          </mc:Choice>
          <mc:Fallback xmlns=""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5C720306-7D62-204E-8F82-C156AD245E43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9333373" y="5521973"/>
                  <a:ext cx="141120" cy="17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4" name="Group 413">
            <a:extLst>
              <a:ext uri="{FF2B5EF4-FFF2-40B4-BE49-F238E27FC236}">
                <a16:creationId xmlns:a16="http://schemas.microsoft.com/office/drawing/2014/main" id="{C3A68163-126B-BD4F-9583-5816667A9301}"/>
              </a:ext>
            </a:extLst>
          </p:cNvPr>
          <p:cNvGrpSpPr/>
          <p:nvPr/>
        </p:nvGrpSpPr>
        <p:grpSpPr>
          <a:xfrm>
            <a:off x="3317773" y="6317933"/>
            <a:ext cx="180360" cy="138240"/>
            <a:chOff x="3317773" y="6317933"/>
            <a:chExt cx="180360" cy="13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1E3AC72C-8D4D-D249-85D4-7FF6A1606D69}"/>
                    </a:ext>
                  </a:extLst>
                </p14:cNvPr>
                <p14:cNvContentPartPr/>
                <p14:nvPr/>
              </p14:nvContentPartPr>
              <p14:xfrm>
                <a:off x="3317773" y="6317933"/>
                <a:ext cx="153720" cy="47880"/>
              </p14:xfrm>
            </p:contentPart>
          </mc:Choice>
          <mc:Fallback xmlns=""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1E3AC72C-8D4D-D249-85D4-7FF6A1606D69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3310213" y="6310373"/>
                  <a:ext cx="1688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545B6FB2-EB77-FF4D-9393-556C1A4F8C5D}"/>
                    </a:ext>
                  </a:extLst>
                </p14:cNvPr>
                <p14:cNvContentPartPr/>
                <p14:nvPr/>
              </p14:nvContentPartPr>
              <p14:xfrm>
                <a:off x="3334333" y="6402893"/>
                <a:ext cx="163800" cy="53280"/>
              </p14:xfrm>
            </p:contentPart>
          </mc:Choice>
          <mc:Fallback xmlns=""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545B6FB2-EB77-FF4D-9393-556C1A4F8C5D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3326773" y="6395333"/>
                  <a:ext cx="178920" cy="6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7" name="Group 426">
            <a:extLst>
              <a:ext uri="{FF2B5EF4-FFF2-40B4-BE49-F238E27FC236}">
                <a16:creationId xmlns:a16="http://schemas.microsoft.com/office/drawing/2014/main" id="{10C74850-6E42-2845-A227-6A50587FA8DD}"/>
              </a:ext>
            </a:extLst>
          </p:cNvPr>
          <p:cNvGrpSpPr/>
          <p:nvPr/>
        </p:nvGrpSpPr>
        <p:grpSpPr>
          <a:xfrm>
            <a:off x="3878653" y="6186533"/>
            <a:ext cx="920880" cy="528840"/>
            <a:chOff x="3878653" y="6186533"/>
            <a:chExt cx="920880" cy="52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DB7100AD-8F1A-4044-AEAD-143C63604284}"/>
                    </a:ext>
                  </a:extLst>
                </p14:cNvPr>
                <p14:cNvContentPartPr/>
                <p14:nvPr/>
              </p14:nvContentPartPr>
              <p14:xfrm>
                <a:off x="3931573" y="6186533"/>
                <a:ext cx="190800" cy="15480"/>
              </p14:xfrm>
            </p:contentPart>
          </mc:Choice>
          <mc:Fallback xmlns=""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DB7100AD-8F1A-4044-AEAD-143C63604284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3924013" y="6178973"/>
                  <a:ext cx="2059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42F7DF6C-CBCD-3248-80B6-4E8E285E1ED5}"/>
                    </a:ext>
                  </a:extLst>
                </p14:cNvPr>
                <p14:cNvContentPartPr/>
                <p14:nvPr/>
              </p14:nvContentPartPr>
              <p14:xfrm>
                <a:off x="3931573" y="6265013"/>
                <a:ext cx="153720" cy="47880"/>
              </p14:xfrm>
            </p:contentPart>
          </mc:Choice>
          <mc:Fallback xmlns=""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42F7DF6C-CBCD-3248-80B6-4E8E285E1ED5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3924013" y="6257453"/>
                  <a:ext cx="1688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466A6D8A-0DBB-9243-B6B3-8EC603BF23B6}"/>
                    </a:ext>
                  </a:extLst>
                </p14:cNvPr>
                <p14:cNvContentPartPr/>
                <p14:nvPr/>
              </p14:nvContentPartPr>
              <p14:xfrm>
                <a:off x="3878653" y="6201653"/>
                <a:ext cx="143280" cy="365400"/>
              </p14:xfrm>
            </p:contentPart>
          </mc:Choice>
          <mc:Fallback xmlns=""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466A6D8A-0DBB-9243-B6B3-8EC603BF23B6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3871093" y="6194093"/>
                  <a:ext cx="15840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998D73F4-D6BF-EE4E-BCF8-4160C6DF90C2}"/>
                    </a:ext>
                  </a:extLst>
                </p14:cNvPr>
                <p14:cNvContentPartPr/>
                <p14:nvPr/>
              </p14:nvContentPartPr>
              <p14:xfrm>
                <a:off x="3963253" y="6339173"/>
                <a:ext cx="264960" cy="376200"/>
              </p14:xfrm>
            </p:contentPart>
          </mc:Choice>
          <mc:Fallback xmlns=""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998D73F4-D6BF-EE4E-BCF8-4160C6DF90C2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3955693" y="6331613"/>
                  <a:ext cx="28008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97CA4F71-228F-1649-AC13-83B61FBE982F}"/>
                    </a:ext>
                  </a:extLst>
                </p14:cNvPr>
                <p14:cNvContentPartPr/>
                <p14:nvPr/>
              </p14:nvContentPartPr>
              <p14:xfrm>
                <a:off x="3963973" y="6423773"/>
                <a:ext cx="253800" cy="66960"/>
              </p14:xfrm>
            </p:contentPart>
          </mc:Choice>
          <mc:Fallback xmlns=""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97CA4F71-228F-1649-AC13-83B61FBE982F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3956413" y="6416213"/>
                  <a:ext cx="2689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486B7410-EF8E-5746-B843-FBE0CC0AB5B8}"/>
                    </a:ext>
                  </a:extLst>
                </p14:cNvPr>
                <p14:cNvContentPartPr/>
                <p14:nvPr/>
              </p14:nvContentPartPr>
              <p14:xfrm>
                <a:off x="4413613" y="6244493"/>
                <a:ext cx="105480" cy="269640"/>
              </p14:xfrm>
            </p:contentPart>
          </mc:Choice>
          <mc:Fallback xmlns=""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486B7410-EF8E-5746-B843-FBE0CC0AB5B8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4406053" y="6236933"/>
                  <a:ext cx="12060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2F05BFED-C313-834E-B946-D94C9F2F37DD}"/>
                    </a:ext>
                  </a:extLst>
                </p14:cNvPr>
                <p14:cNvContentPartPr/>
                <p14:nvPr/>
              </p14:nvContentPartPr>
              <p14:xfrm>
                <a:off x="4566973" y="6333773"/>
                <a:ext cx="232560" cy="116640"/>
              </p14:xfrm>
            </p:contentPart>
          </mc:Choice>
          <mc:Fallback xmlns=""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2F05BFED-C313-834E-B946-D94C9F2F37DD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4559413" y="6326573"/>
                  <a:ext cx="247680" cy="13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1" name="Group 430">
            <a:extLst>
              <a:ext uri="{FF2B5EF4-FFF2-40B4-BE49-F238E27FC236}">
                <a16:creationId xmlns:a16="http://schemas.microsoft.com/office/drawing/2014/main" id="{3E8605BA-1CB1-6F42-B8A7-7796535CEECF}"/>
              </a:ext>
            </a:extLst>
          </p:cNvPr>
          <p:cNvGrpSpPr/>
          <p:nvPr/>
        </p:nvGrpSpPr>
        <p:grpSpPr>
          <a:xfrm>
            <a:off x="4862893" y="6227933"/>
            <a:ext cx="519120" cy="339120"/>
            <a:chOff x="4862893" y="6227933"/>
            <a:chExt cx="519120" cy="33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428" name="Ink 427">
                  <a:extLst>
                    <a:ext uri="{FF2B5EF4-FFF2-40B4-BE49-F238E27FC236}">
                      <a16:creationId xmlns:a16="http://schemas.microsoft.com/office/drawing/2014/main" id="{59599ECA-FBDD-AB4D-B0B7-44424A9DBE94}"/>
                    </a:ext>
                  </a:extLst>
                </p14:cNvPr>
                <p14:cNvContentPartPr/>
                <p14:nvPr/>
              </p14:nvContentPartPr>
              <p14:xfrm>
                <a:off x="4862893" y="6227933"/>
                <a:ext cx="143280" cy="339120"/>
              </p14:xfrm>
            </p:contentPart>
          </mc:Choice>
          <mc:Fallback xmlns="">
            <p:pic>
              <p:nvPicPr>
                <p:cNvPr id="428" name="Ink 427">
                  <a:extLst>
                    <a:ext uri="{FF2B5EF4-FFF2-40B4-BE49-F238E27FC236}">
                      <a16:creationId xmlns:a16="http://schemas.microsoft.com/office/drawing/2014/main" id="{59599ECA-FBDD-AB4D-B0B7-44424A9DBE94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4855333" y="6220733"/>
                  <a:ext cx="15840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BB4C6377-8E97-9348-9030-6FFBCD673394}"/>
                    </a:ext>
                  </a:extLst>
                </p14:cNvPr>
                <p14:cNvContentPartPr/>
                <p14:nvPr/>
              </p14:nvContentPartPr>
              <p14:xfrm>
                <a:off x="5204533" y="6257453"/>
                <a:ext cx="177480" cy="277200"/>
              </p14:xfrm>
            </p:contentPart>
          </mc:Choice>
          <mc:Fallback xmlns=""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BB4C6377-8E97-9348-9030-6FFBCD673394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5196973" y="6249893"/>
                  <a:ext cx="19224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430" name="Ink 429">
                  <a:extLst>
                    <a:ext uri="{FF2B5EF4-FFF2-40B4-BE49-F238E27FC236}">
                      <a16:creationId xmlns:a16="http://schemas.microsoft.com/office/drawing/2014/main" id="{C968BEBA-24FE-B540-A752-417F483860B4}"/>
                    </a:ext>
                  </a:extLst>
                </p14:cNvPr>
                <p14:cNvContentPartPr/>
                <p14:nvPr/>
              </p14:nvContentPartPr>
              <p14:xfrm>
                <a:off x="5265013" y="6333773"/>
                <a:ext cx="100800" cy="185400"/>
              </p14:xfrm>
            </p:contentPart>
          </mc:Choice>
          <mc:Fallback xmlns="">
            <p:pic>
              <p:nvPicPr>
                <p:cNvPr id="430" name="Ink 429">
                  <a:extLst>
                    <a:ext uri="{FF2B5EF4-FFF2-40B4-BE49-F238E27FC236}">
                      <a16:creationId xmlns:a16="http://schemas.microsoft.com/office/drawing/2014/main" id="{C968BEBA-24FE-B540-A752-417F483860B4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5257453" y="6326573"/>
                  <a:ext cx="115920" cy="20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9" name="Group 438">
            <a:extLst>
              <a:ext uri="{FF2B5EF4-FFF2-40B4-BE49-F238E27FC236}">
                <a16:creationId xmlns:a16="http://schemas.microsoft.com/office/drawing/2014/main" id="{5352534E-D64A-794F-AB80-362658410A10}"/>
              </a:ext>
            </a:extLst>
          </p:cNvPr>
          <p:cNvGrpSpPr/>
          <p:nvPr/>
        </p:nvGrpSpPr>
        <p:grpSpPr>
          <a:xfrm>
            <a:off x="5592973" y="6212093"/>
            <a:ext cx="1106640" cy="513000"/>
            <a:chOff x="5592973" y="6212093"/>
            <a:chExt cx="1106640" cy="51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id="{55851D30-D4C8-EA4C-9513-1BB80EE6CBE3}"/>
                    </a:ext>
                  </a:extLst>
                </p14:cNvPr>
                <p14:cNvContentPartPr/>
                <p14:nvPr/>
              </p14:nvContentPartPr>
              <p14:xfrm>
                <a:off x="5709613" y="6212093"/>
                <a:ext cx="164520" cy="21600"/>
              </p14:xfrm>
            </p:contentPart>
          </mc:Choice>
          <mc:Fallback xmlns="">
            <p:pic>
              <p:nvPicPr>
                <p:cNvPr id="432" name="Ink 431">
                  <a:extLst>
                    <a:ext uri="{FF2B5EF4-FFF2-40B4-BE49-F238E27FC236}">
                      <a16:creationId xmlns:a16="http://schemas.microsoft.com/office/drawing/2014/main" id="{55851D30-D4C8-EA4C-9513-1BB80EE6CBE3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5702053" y="6204533"/>
                  <a:ext cx="1796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433" name="Ink 432">
                  <a:extLst>
                    <a:ext uri="{FF2B5EF4-FFF2-40B4-BE49-F238E27FC236}">
                      <a16:creationId xmlns:a16="http://schemas.microsoft.com/office/drawing/2014/main" id="{7B210134-C3DC-6A4C-A29D-C3F76D54E481}"/>
                    </a:ext>
                  </a:extLst>
                </p14:cNvPr>
                <p14:cNvContentPartPr/>
                <p14:nvPr/>
              </p14:nvContentPartPr>
              <p14:xfrm>
                <a:off x="5673253" y="6297053"/>
                <a:ext cx="211320" cy="53280"/>
              </p14:xfrm>
            </p:contentPart>
          </mc:Choice>
          <mc:Fallback xmlns="">
            <p:pic>
              <p:nvPicPr>
                <p:cNvPr id="433" name="Ink 432">
                  <a:extLst>
                    <a:ext uri="{FF2B5EF4-FFF2-40B4-BE49-F238E27FC236}">
                      <a16:creationId xmlns:a16="http://schemas.microsoft.com/office/drawing/2014/main" id="{7B210134-C3DC-6A4C-A29D-C3F76D54E481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5665693" y="6289493"/>
                  <a:ext cx="2264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434" name="Ink 433">
                  <a:extLst>
                    <a:ext uri="{FF2B5EF4-FFF2-40B4-BE49-F238E27FC236}">
                      <a16:creationId xmlns:a16="http://schemas.microsoft.com/office/drawing/2014/main" id="{3249DACD-2482-9544-8B52-3BE51A454C13}"/>
                    </a:ext>
                  </a:extLst>
                </p14:cNvPr>
                <p14:cNvContentPartPr/>
                <p14:nvPr/>
              </p14:nvContentPartPr>
              <p14:xfrm>
                <a:off x="5592973" y="6238733"/>
                <a:ext cx="206640" cy="429120"/>
              </p14:xfrm>
            </p:contentPart>
          </mc:Choice>
          <mc:Fallback xmlns="">
            <p:pic>
              <p:nvPicPr>
                <p:cNvPr id="434" name="Ink 433">
                  <a:extLst>
                    <a:ext uri="{FF2B5EF4-FFF2-40B4-BE49-F238E27FC236}">
                      <a16:creationId xmlns:a16="http://schemas.microsoft.com/office/drawing/2014/main" id="{3249DACD-2482-9544-8B52-3BE51A454C13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5585413" y="6231173"/>
                  <a:ext cx="221760" cy="4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435" name="Ink 434">
                  <a:extLst>
                    <a:ext uri="{FF2B5EF4-FFF2-40B4-BE49-F238E27FC236}">
                      <a16:creationId xmlns:a16="http://schemas.microsoft.com/office/drawing/2014/main" id="{AACAE297-F093-4747-88E5-108E972FD941}"/>
                    </a:ext>
                  </a:extLst>
                </p14:cNvPr>
                <p14:cNvContentPartPr/>
                <p14:nvPr/>
              </p14:nvContentPartPr>
              <p14:xfrm>
                <a:off x="5810053" y="6439613"/>
                <a:ext cx="296640" cy="285480"/>
              </p14:xfrm>
            </p:contentPart>
          </mc:Choice>
          <mc:Fallback xmlns="">
            <p:pic>
              <p:nvPicPr>
                <p:cNvPr id="435" name="Ink 434">
                  <a:extLst>
                    <a:ext uri="{FF2B5EF4-FFF2-40B4-BE49-F238E27FC236}">
                      <a16:creationId xmlns:a16="http://schemas.microsoft.com/office/drawing/2014/main" id="{AACAE297-F093-4747-88E5-108E972FD941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5802493" y="6432053"/>
                  <a:ext cx="31176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436" name="Ink 435">
                  <a:extLst>
                    <a:ext uri="{FF2B5EF4-FFF2-40B4-BE49-F238E27FC236}">
                      <a16:creationId xmlns:a16="http://schemas.microsoft.com/office/drawing/2014/main" id="{CD21958C-9FE5-DF4C-8745-E606A6348CE4}"/>
                    </a:ext>
                  </a:extLst>
                </p14:cNvPr>
                <p14:cNvContentPartPr/>
                <p14:nvPr/>
              </p14:nvContentPartPr>
              <p14:xfrm>
                <a:off x="6059533" y="6312893"/>
                <a:ext cx="216720" cy="301320"/>
              </p14:xfrm>
            </p:contentPart>
          </mc:Choice>
          <mc:Fallback xmlns="">
            <p:pic>
              <p:nvPicPr>
                <p:cNvPr id="436" name="Ink 435">
                  <a:extLst>
                    <a:ext uri="{FF2B5EF4-FFF2-40B4-BE49-F238E27FC236}">
                      <a16:creationId xmlns:a16="http://schemas.microsoft.com/office/drawing/2014/main" id="{CD21958C-9FE5-DF4C-8745-E606A6348CE4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6051973" y="6305333"/>
                  <a:ext cx="23184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437" name="Ink 436">
                  <a:extLst>
                    <a:ext uri="{FF2B5EF4-FFF2-40B4-BE49-F238E27FC236}">
                      <a16:creationId xmlns:a16="http://schemas.microsoft.com/office/drawing/2014/main" id="{9984A8D8-D38A-8147-9266-3A9808294D01}"/>
                    </a:ext>
                  </a:extLst>
                </p14:cNvPr>
                <p14:cNvContentPartPr/>
                <p14:nvPr/>
              </p14:nvContentPartPr>
              <p14:xfrm>
                <a:off x="6280933" y="6370853"/>
                <a:ext cx="249120" cy="161640"/>
              </p14:xfrm>
            </p:contentPart>
          </mc:Choice>
          <mc:Fallback xmlns="">
            <p:pic>
              <p:nvPicPr>
                <p:cNvPr id="437" name="Ink 436">
                  <a:extLst>
                    <a:ext uri="{FF2B5EF4-FFF2-40B4-BE49-F238E27FC236}">
                      <a16:creationId xmlns:a16="http://schemas.microsoft.com/office/drawing/2014/main" id="{9984A8D8-D38A-8147-9266-3A9808294D01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6273373" y="6363276"/>
                  <a:ext cx="264240" cy="1767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438" name="Ink 437">
                  <a:extLst>
                    <a:ext uri="{FF2B5EF4-FFF2-40B4-BE49-F238E27FC236}">
                      <a16:creationId xmlns:a16="http://schemas.microsoft.com/office/drawing/2014/main" id="{B91277FF-EE37-264F-BFB2-82A0D1723B5B}"/>
                    </a:ext>
                  </a:extLst>
                </p14:cNvPr>
                <p14:cNvContentPartPr/>
                <p14:nvPr/>
              </p14:nvContentPartPr>
              <p14:xfrm>
                <a:off x="6550933" y="6286253"/>
                <a:ext cx="148680" cy="323280"/>
              </p14:xfrm>
            </p:contentPart>
          </mc:Choice>
          <mc:Fallback xmlns="">
            <p:pic>
              <p:nvPicPr>
                <p:cNvPr id="438" name="Ink 437">
                  <a:extLst>
                    <a:ext uri="{FF2B5EF4-FFF2-40B4-BE49-F238E27FC236}">
                      <a16:creationId xmlns:a16="http://schemas.microsoft.com/office/drawing/2014/main" id="{B91277FF-EE37-264F-BFB2-82A0D1723B5B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6543373" y="6278685"/>
                  <a:ext cx="163800" cy="33841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3" name="Group 442">
            <a:extLst>
              <a:ext uri="{FF2B5EF4-FFF2-40B4-BE49-F238E27FC236}">
                <a16:creationId xmlns:a16="http://schemas.microsoft.com/office/drawing/2014/main" id="{6750166B-DDFE-E643-8C4D-E9D80C80D17C}"/>
              </a:ext>
            </a:extLst>
          </p:cNvPr>
          <p:cNvGrpSpPr/>
          <p:nvPr/>
        </p:nvGrpSpPr>
        <p:grpSpPr>
          <a:xfrm>
            <a:off x="8508973" y="6148733"/>
            <a:ext cx="667080" cy="592920"/>
            <a:chOff x="8508973" y="6148733"/>
            <a:chExt cx="667080" cy="59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440" name="Ink 439">
                  <a:extLst>
                    <a:ext uri="{FF2B5EF4-FFF2-40B4-BE49-F238E27FC236}">
                      <a16:creationId xmlns:a16="http://schemas.microsoft.com/office/drawing/2014/main" id="{2A7A567E-62D7-0D4F-B0B7-66D8C6871DDB}"/>
                    </a:ext>
                  </a:extLst>
                </p14:cNvPr>
                <p14:cNvContentPartPr/>
                <p14:nvPr/>
              </p14:nvContentPartPr>
              <p14:xfrm>
                <a:off x="8519413" y="6188693"/>
                <a:ext cx="58680" cy="499680"/>
              </p14:xfrm>
            </p:contentPart>
          </mc:Choice>
          <mc:Fallback xmlns="">
            <p:pic>
              <p:nvPicPr>
                <p:cNvPr id="440" name="Ink 439">
                  <a:extLst>
                    <a:ext uri="{FF2B5EF4-FFF2-40B4-BE49-F238E27FC236}">
                      <a16:creationId xmlns:a16="http://schemas.microsoft.com/office/drawing/2014/main" id="{2A7A567E-62D7-0D4F-B0B7-66D8C6871DDB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8511853" y="6181128"/>
                  <a:ext cx="73800" cy="5148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441" name="Ink 440">
                  <a:extLst>
                    <a:ext uri="{FF2B5EF4-FFF2-40B4-BE49-F238E27FC236}">
                      <a16:creationId xmlns:a16="http://schemas.microsoft.com/office/drawing/2014/main" id="{10AE529A-9AD2-C142-855B-095817C9FF74}"/>
                    </a:ext>
                  </a:extLst>
                </p14:cNvPr>
                <p14:cNvContentPartPr/>
                <p14:nvPr/>
              </p14:nvContentPartPr>
              <p14:xfrm>
                <a:off x="8545693" y="6148733"/>
                <a:ext cx="619560" cy="592920"/>
              </p14:xfrm>
            </p:contentPart>
          </mc:Choice>
          <mc:Fallback xmlns="">
            <p:pic>
              <p:nvPicPr>
                <p:cNvPr id="441" name="Ink 440">
                  <a:extLst>
                    <a:ext uri="{FF2B5EF4-FFF2-40B4-BE49-F238E27FC236}">
                      <a16:creationId xmlns:a16="http://schemas.microsoft.com/office/drawing/2014/main" id="{10AE529A-9AD2-C142-855B-095817C9FF74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8538133" y="6141173"/>
                  <a:ext cx="634680" cy="60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442" name="Ink 441">
                  <a:extLst>
                    <a:ext uri="{FF2B5EF4-FFF2-40B4-BE49-F238E27FC236}">
                      <a16:creationId xmlns:a16="http://schemas.microsoft.com/office/drawing/2014/main" id="{9D9C1439-A6D1-B74F-8B9B-EC574CE85682}"/>
                    </a:ext>
                  </a:extLst>
                </p14:cNvPr>
                <p14:cNvContentPartPr/>
                <p14:nvPr/>
              </p14:nvContentPartPr>
              <p14:xfrm>
                <a:off x="8508973" y="6646253"/>
                <a:ext cx="667080" cy="58680"/>
              </p14:xfrm>
            </p:contentPart>
          </mc:Choice>
          <mc:Fallback xmlns="">
            <p:pic>
              <p:nvPicPr>
                <p:cNvPr id="442" name="Ink 441">
                  <a:extLst>
                    <a:ext uri="{FF2B5EF4-FFF2-40B4-BE49-F238E27FC236}">
                      <a16:creationId xmlns:a16="http://schemas.microsoft.com/office/drawing/2014/main" id="{9D9C1439-A6D1-B74F-8B9B-EC574CE85682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8501413" y="6638693"/>
                  <a:ext cx="682200" cy="73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82129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Template convolution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999" y="1351962"/>
            <a:ext cx="8038002" cy="4961255"/>
          </a:xfr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68" y="5854197"/>
            <a:ext cx="675030" cy="91804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17" y="5816434"/>
            <a:ext cx="804605" cy="99356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1E2F430-933A-4E4E-BF72-646EC9C9E7B7}"/>
              </a:ext>
            </a:extLst>
          </p:cNvPr>
          <p:cNvSpPr/>
          <p:nvPr/>
        </p:nvSpPr>
        <p:spPr>
          <a:xfrm>
            <a:off x="701040" y="3116234"/>
            <a:ext cx="256032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 dirty="0">
                <a:solidFill>
                  <a:srgbClr val="0000FF"/>
                </a:solidFill>
              </a:rPr>
              <a:t>Template</a:t>
            </a:r>
            <a:r>
              <a:rPr lang="en-GB" sz="2400" dirty="0">
                <a:solidFill>
                  <a:prstClr val="black"/>
                </a:solidFill>
              </a:rPr>
              <a:t> is convolved in a raster fashion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2721F2-4C85-4311-9224-E38029BA6A66}"/>
              </a:ext>
            </a:extLst>
          </p:cNvPr>
          <p:cNvSpPr/>
          <p:nvPr/>
        </p:nvSpPr>
        <p:spPr>
          <a:xfrm>
            <a:off x="701040" y="1810980"/>
            <a:ext cx="256032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 dirty="0">
                <a:solidFill>
                  <a:prstClr val="black"/>
                </a:solidFill>
              </a:rPr>
              <a:t>Calculate a </a:t>
            </a:r>
            <a:r>
              <a:rPr lang="en-GB" sz="2400" dirty="0">
                <a:solidFill>
                  <a:srgbClr val="0000FF"/>
                </a:solidFill>
              </a:rPr>
              <a:t>new</a:t>
            </a:r>
            <a:r>
              <a:rPr lang="en-GB" sz="2400" dirty="0">
                <a:solidFill>
                  <a:prstClr val="black"/>
                </a:solidFill>
              </a:rPr>
              <a:t> image from the original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5D3CB8-E5FA-4EF9-8532-436CFC230CAC}"/>
              </a:ext>
            </a:extLst>
          </p:cNvPr>
          <p:cNvSpPr/>
          <p:nvPr/>
        </p:nvSpPr>
        <p:spPr>
          <a:xfrm>
            <a:off x="701040" y="4421488"/>
            <a:ext cx="256032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2400" dirty="0"/>
              <a:t>Template</a:t>
            </a:r>
            <a:r>
              <a:rPr lang="en-GB" sz="2400" dirty="0">
                <a:solidFill>
                  <a:prstClr val="black"/>
                </a:solidFill>
              </a:rPr>
              <a:t> is </a:t>
            </a:r>
            <a:r>
              <a:rPr lang="en-GB" sz="2400" dirty="0">
                <a:solidFill>
                  <a:srgbClr val="FF0000"/>
                </a:solidFill>
              </a:rPr>
              <a:t>inverted</a:t>
            </a:r>
            <a:r>
              <a:rPr lang="en-GB" sz="2400" dirty="0">
                <a:solidFill>
                  <a:prstClr val="black"/>
                </a:solidFill>
              </a:rPr>
              <a:t> for convolution</a:t>
            </a:r>
          </a:p>
        </p:txBody>
      </p:sp>
    </p:spTree>
    <p:extLst>
      <p:ext uri="{BB962C8B-B14F-4D97-AF65-F5344CB8AC3E}">
        <p14:creationId xmlns:p14="http://schemas.microsoft.com/office/powerpoint/2010/main" val="132694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559"/>
          <p:cNvSpPr txBox="1">
            <a:spLocks noChangeArrowheads="1"/>
          </p:cNvSpPr>
          <p:nvPr/>
        </p:nvSpPr>
        <p:spPr bwMode="auto">
          <a:xfrm>
            <a:off x="1643380" y="4561205"/>
            <a:ext cx="12573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dirty="0"/>
              <a:t>Inverted template</a:t>
            </a:r>
          </a:p>
        </p:txBody>
      </p:sp>
      <p:sp>
        <p:nvSpPr>
          <p:cNvPr id="3075" name="Rectangle 320"/>
          <p:cNvSpPr>
            <a:spLocks noGrp="1" noChangeArrowheads="1"/>
          </p:cNvSpPr>
          <p:nvPr>
            <p:ph type="title" sz="quarter"/>
          </p:nvPr>
        </p:nvSpPr>
        <p:spPr>
          <a:xfrm>
            <a:off x="609600" y="-1"/>
            <a:ext cx="10972800" cy="1179511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600" dirty="0"/>
              <a:t>Template convolution</a:t>
            </a:r>
            <a:endParaRPr lang="en-US" altLang="en-US" sz="3600" dirty="0"/>
          </a:p>
        </p:txBody>
      </p:sp>
      <p:graphicFrame>
        <p:nvGraphicFramePr>
          <p:cNvPr id="41061" name="Group 101"/>
          <p:cNvGraphicFramePr>
            <a:graphicFrameLocks noGrp="1"/>
          </p:cNvGraphicFramePr>
          <p:nvPr>
            <p:ph sz="quarter" idx="1"/>
          </p:nvPr>
        </p:nvGraphicFramePr>
        <p:xfrm>
          <a:off x="3071813" y="1044576"/>
          <a:ext cx="3467100" cy="2528889"/>
        </p:xfrm>
        <a:graphic>
          <a:graphicData uri="http://schemas.openxmlformats.org/drawingml/2006/table">
            <a:tbl>
              <a:tblPr/>
              <a:tblGrid>
                <a:gridCol w="6937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2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2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37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100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100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200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200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200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100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100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200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200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200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100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100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200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200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200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200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200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400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400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400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300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300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400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400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400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1232" name="Group 272"/>
          <p:cNvGraphicFramePr>
            <a:graphicFrameLocks noGrp="1"/>
          </p:cNvGraphicFramePr>
          <p:nvPr>
            <p:ph sz="quarter" idx="2"/>
          </p:nvPr>
        </p:nvGraphicFramePr>
        <p:xfrm>
          <a:off x="6691313" y="1044576"/>
          <a:ext cx="3467100" cy="2528889"/>
        </p:xfrm>
        <a:graphic>
          <a:graphicData uri="http://schemas.openxmlformats.org/drawingml/2006/table">
            <a:tbl>
              <a:tblPr/>
              <a:tblGrid>
                <a:gridCol w="6937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2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2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37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0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0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0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0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0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0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0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0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0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0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0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0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0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0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0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0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1337" name="Group 377"/>
          <p:cNvGraphicFramePr>
            <a:graphicFrameLocks noGrp="1"/>
          </p:cNvGraphicFramePr>
          <p:nvPr>
            <p:ph sz="quarter" idx="4"/>
          </p:nvPr>
        </p:nvGraphicFramePr>
        <p:xfrm>
          <a:off x="7392988" y="1543051"/>
          <a:ext cx="647700" cy="473075"/>
        </p:xfrm>
        <a:graphic>
          <a:graphicData uri="http://schemas.openxmlformats.org/drawingml/2006/table">
            <a:tbl>
              <a:tblPr/>
              <a:tblGrid>
                <a:gridCol w="64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3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400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1271" name="Picture 311" descr="Sobel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4" y="4292600"/>
            <a:ext cx="2109787" cy="1530350"/>
          </a:xfrm>
          <a:prstGeom prst="rect">
            <a:avLst/>
          </a:prstGeom>
          <a:solidFill>
            <a:srgbClr val="00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1340" name="Group 380"/>
          <p:cNvGraphicFramePr>
            <a:graphicFrameLocks noGrp="1"/>
          </p:cNvGraphicFramePr>
          <p:nvPr/>
        </p:nvGraphicFramePr>
        <p:xfrm>
          <a:off x="8112125" y="1543051"/>
          <a:ext cx="647700" cy="473075"/>
        </p:xfrm>
        <a:graphic>
          <a:graphicData uri="http://schemas.openxmlformats.org/drawingml/2006/table">
            <a:tbl>
              <a:tblPr/>
              <a:tblGrid>
                <a:gridCol w="64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3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400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1347" name="Group 387"/>
          <p:cNvGraphicFramePr>
            <a:graphicFrameLocks noGrp="1"/>
          </p:cNvGraphicFramePr>
          <p:nvPr/>
        </p:nvGraphicFramePr>
        <p:xfrm>
          <a:off x="8761413" y="1543051"/>
          <a:ext cx="647700" cy="473075"/>
        </p:xfrm>
        <a:graphic>
          <a:graphicData uri="http://schemas.openxmlformats.org/drawingml/2006/table">
            <a:tbl>
              <a:tblPr/>
              <a:tblGrid>
                <a:gridCol w="64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3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0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1346" name="Group 3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3339982"/>
              </p:ext>
            </p:extLst>
          </p:nvPr>
        </p:nvGraphicFramePr>
        <p:xfrm>
          <a:off x="7392988" y="2046289"/>
          <a:ext cx="647700" cy="473075"/>
        </p:xfrm>
        <a:graphic>
          <a:graphicData uri="http://schemas.openxmlformats.org/drawingml/2006/table">
            <a:tbl>
              <a:tblPr/>
              <a:tblGrid>
                <a:gridCol w="64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3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5</a:t>
                      </a: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00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1345" name="Group 3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618422"/>
              </p:ext>
            </p:extLst>
          </p:nvPr>
        </p:nvGraphicFramePr>
        <p:xfrm>
          <a:off x="8112125" y="2046289"/>
          <a:ext cx="647700" cy="473075"/>
        </p:xfrm>
        <a:graphic>
          <a:graphicData uri="http://schemas.openxmlformats.org/drawingml/2006/table">
            <a:tbl>
              <a:tblPr/>
              <a:tblGrid>
                <a:gridCol w="64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3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5</a:t>
                      </a: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00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1344" name="Group 384"/>
          <p:cNvGraphicFramePr>
            <a:graphicFrameLocks noGrp="1"/>
          </p:cNvGraphicFramePr>
          <p:nvPr/>
        </p:nvGraphicFramePr>
        <p:xfrm>
          <a:off x="8761413" y="2046289"/>
          <a:ext cx="647700" cy="473075"/>
        </p:xfrm>
        <a:graphic>
          <a:graphicData uri="http://schemas.openxmlformats.org/drawingml/2006/table">
            <a:tbl>
              <a:tblPr/>
              <a:tblGrid>
                <a:gridCol w="64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3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0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1343" name="Group 3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429809"/>
              </p:ext>
            </p:extLst>
          </p:nvPr>
        </p:nvGraphicFramePr>
        <p:xfrm>
          <a:off x="7392988" y="2551114"/>
          <a:ext cx="647700" cy="473075"/>
        </p:xfrm>
        <a:graphic>
          <a:graphicData uri="http://schemas.openxmlformats.org/drawingml/2006/table">
            <a:tbl>
              <a:tblPr/>
              <a:tblGrid>
                <a:gridCol w="64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3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6</a:t>
                      </a: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00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1342" name="Group 3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52081"/>
              </p:ext>
            </p:extLst>
          </p:nvPr>
        </p:nvGraphicFramePr>
        <p:xfrm>
          <a:off x="8112125" y="2551114"/>
          <a:ext cx="647700" cy="473075"/>
        </p:xfrm>
        <a:graphic>
          <a:graphicData uri="http://schemas.openxmlformats.org/drawingml/2006/table">
            <a:tbl>
              <a:tblPr/>
              <a:tblGrid>
                <a:gridCol w="64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3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6</a:t>
                      </a: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00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1341" name="Group 381"/>
          <p:cNvGraphicFramePr>
            <a:graphicFrameLocks noGrp="1"/>
          </p:cNvGraphicFramePr>
          <p:nvPr/>
        </p:nvGraphicFramePr>
        <p:xfrm>
          <a:off x="8761413" y="2551114"/>
          <a:ext cx="647700" cy="473075"/>
        </p:xfrm>
        <a:graphic>
          <a:graphicData uri="http://schemas.openxmlformats.org/drawingml/2006/table">
            <a:tbl>
              <a:tblPr/>
              <a:tblGrid>
                <a:gridCol w="64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3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0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1356" name="Group 396"/>
          <p:cNvGraphicFramePr>
            <a:graphicFrameLocks noGrp="1"/>
          </p:cNvGraphicFramePr>
          <p:nvPr>
            <p:ph sz="quarter" idx="3"/>
          </p:nvPr>
        </p:nvGraphicFramePr>
        <p:xfrm>
          <a:off x="6686550" y="3706814"/>
          <a:ext cx="3467100" cy="2530477"/>
        </p:xfrm>
        <a:graphic>
          <a:graphicData uri="http://schemas.openxmlformats.org/drawingml/2006/table">
            <a:tbl>
              <a:tblPr/>
              <a:tblGrid>
                <a:gridCol w="693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2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2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37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0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0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0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0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0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0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0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0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0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0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0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0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0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0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0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0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1422" name="Picture 462" descr="Sobel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3" y="4292601"/>
            <a:ext cx="2120900" cy="1590675"/>
          </a:xfrm>
          <a:prstGeom prst="rect">
            <a:avLst/>
          </a:prstGeom>
          <a:solidFill>
            <a:srgbClr val="00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1423" name="Group 463"/>
          <p:cNvGraphicFramePr>
            <a:graphicFrameLocks noGrp="1"/>
          </p:cNvGraphicFramePr>
          <p:nvPr/>
        </p:nvGraphicFramePr>
        <p:xfrm>
          <a:off x="7392988" y="4221164"/>
          <a:ext cx="647700" cy="473075"/>
        </p:xfrm>
        <a:graphic>
          <a:graphicData uri="http://schemas.openxmlformats.org/drawingml/2006/table">
            <a:tbl>
              <a:tblPr/>
              <a:tblGrid>
                <a:gridCol w="64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3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0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1429" name="Group 469"/>
          <p:cNvGraphicFramePr>
            <a:graphicFrameLocks noGrp="1"/>
          </p:cNvGraphicFramePr>
          <p:nvPr/>
        </p:nvGraphicFramePr>
        <p:xfrm>
          <a:off x="8112125" y="4221164"/>
          <a:ext cx="647700" cy="473075"/>
        </p:xfrm>
        <a:graphic>
          <a:graphicData uri="http://schemas.openxmlformats.org/drawingml/2006/table">
            <a:tbl>
              <a:tblPr/>
              <a:tblGrid>
                <a:gridCol w="64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3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0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1435" name="Group 475"/>
          <p:cNvGraphicFramePr>
            <a:graphicFrameLocks noGrp="1"/>
          </p:cNvGraphicFramePr>
          <p:nvPr/>
        </p:nvGraphicFramePr>
        <p:xfrm>
          <a:off x="8761413" y="4221164"/>
          <a:ext cx="647700" cy="473075"/>
        </p:xfrm>
        <a:graphic>
          <a:graphicData uri="http://schemas.openxmlformats.org/drawingml/2006/table">
            <a:tbl>
              <a:tblPr/>
              <a:tblGrid>
                <a:gridCol w="64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3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0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1441" name="Group 4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816161"/>
              </p:ext>
            </p:extLst>
          </p:nvPr>
        </p:nvGraphicFramePr>
        <p:xfrm>
          <a:off x="7392988" y="4724401"/>
          <a:ext cx="647700" cy="473075"/>
        </p:xfrm>
        <a:graphic>
          <a:graphicData uri="http://schemas.openxmlformats.org/drawingml/2006/table">
            <a:tbl>
              <a:tblPr/>
              <a:tblGrid>
                <a:gridCol w="64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3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-</a:t>
                      </a: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500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1447" name="Group 4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079086"/>
              </p:ext>
            </p:extLst>
          </p:nvPr>
        </p:nvGraphicFramePr>
        <p:xfrm>
          <a:off x="8112125" y="4724401"/>
          <a:ext cx="647700" cy="473075"/>
        </p:xfrm>
        <a:graphic>
          <a:graphicData uri="http://schemas.openxmlformats.org/drawingml/2006/table">
            <a:tbl>
              <a:tblPr/>
              <a:tblGrid>
                <a:gridCol w="64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3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-</a:t>
                      </a: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700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1453" name="Group 4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53679"/>
              </p:ext>
            </p:extLst>
          </p:nvPr>
        </p:nvGraphicFramePr>
        <p:xfrm>
          <a:off x="8761413" y="4724401"/>
          <a:ext cx="647700" cy="473075"/>
        </p:xfrm>
        <a:graphic>
          <a:graphicData uri="http://schemas.openxmlformats.org/drawingml/2006/table">
            <a:tbl>
              <a:tblPr/>
              <a:tblGrid>
                <a:gridCol w="64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3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-</a:t>
                      </a: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800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1459" name="Group 4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788449"/>
              </p:ext>
            </p:extLst>
          </p:nvPr>
        </p:nvGraphicFramePr>
        <p:xfrm>
          <a:off x="7392988" y="5229226"/>
          <a:ext cx="647700" cy="473075"/>
        </p:xfrm>
        <a:graphic>
          <a:graphicData uri="http://schemas.openxmlformats.org/drawingml/2006/table">
            <a:tbl>
              <a:tblPr/>
              <a:tblGrid>
                <a:gridCol w="64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3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-</a:t>
                      </a: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800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1465" name="Group 5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781309"/>
              </p:ext>
            </p:extLst>
          </p:nvPr>
        </p:nvGraphicFramePr>
        <p:xfrm>
          <a:off x="8112125" y="5229226"/>
          <a:ext cx="647700" cy="473075"/>
        </p:xfrm>
        <a:graphic>
          <a:graphicData uri="http://schemas.openxmlformats.org/drawingml/2006/table">
            <a:tbl>
              <a:tblPr/>
              <a:tblGrid>
                <a:gridCol w="64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3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-</a:t>
                      </a: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800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1471" name="Group 5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686615"/>
              </p:ext>
            </p:extLst>
          </p:nvPr>
        </p:nvGraphicFramePr>
        <p:xfrm>
          <a:off x="8761413" y="5229226"/>
          <a:ext cx="647700" cy="473075"/>
        </p:xfrm>
        <a:graphic>
          <a:graphicData uri="http://schemas.openxmlformats.org/drawingml/2006/table">
            <a:tbl>
              <a:tblPr/>
              <a:tblGrid>
                <a:gridCol w="64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3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-</a:t>
                      </a: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800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1477" name="Group 5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269118"/>
              </p:ext>
            </p:extLst>
          </p:nvPr>
        </p:nvGraphicFramePr>
        <p:xfrm>
          <a:off x="3060700" y="3716339"/>
          <a:ext cx="3467100" cy="2530477"/>
        </p:xfrm>
        <a:graphic>
          <a:graphicData uri="http://schemas.openxmlformats.org/drawingml/2006/table">
            <a:tbl>
              <a:tblPr/>
              <a:tblGrid>
                <a:gridCol w="693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2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2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37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0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0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0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0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0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707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400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0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0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640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86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800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0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0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1000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1000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800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0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0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0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0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266" name="Text Box 555"/>
          <p:cNvSpPr txBox="1">
            <a:spLocks noChangeArrowheads="1"/>
          </p:cNvSpPr>
          <p:nvPr/>
        </p:nvSpPr>
        <p:spPr bwMode="auto">
          <a:xfrm>
            <a:off x="2063750" y="2133601"/>
            <a:ext cx="9096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Image</a:t>
            </a:r>
            <a:endParaRPr lang="en-US" altLang="en-US"/>
          </a:p>
        </p:txBody>
      </p:sp>
      <p:sp>
        <p:nvSpPr>
          <p:cNvPr id="41516" name="Text Box 556"/>
          <p:cNvSpPr txBox="1">
            <a:spLocks noChangeArrowheads="1"/>
          </p:cNvSpPr>
          <p:nvPr/>
        </p:nvSpPr>
        <p:spPr bwMode="auto">
          <a:xfrm>
            <a:off x="10210800" y="2205038"/>
            <a:ext cx="4651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G</a:t>
            </a:r>
            <a:r>
              <a:rPr lang="en-GB" altLang="en-US" baseline="-25000"/>
              <a:t>y</a:t>
            </a:r>
            <a:endParaRPr lang="en-US" altLang="en-US"/>
          </a:p>
        </p:txBody>
      </p:sp>
      <p:sp>
        <p:nvSpPr>
          <p:cNvPr id="41517" name="Text Box 557"/>
          <p:cNvSpPr txBox="1">
            <a:spLocks noChangeArrowheads="1"/>
          </p:cNvSpPr>
          <p:nvPr/>
        </p:nvSpPr>
        <p:spPr bwMode="auto">
          <a:xfrm>
            <a:off x="10210800" y="4797426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G</a:t>
            </a:r>
            <a:r>
              <a:rPr lang="en-GB" altLang="en-US" baseline="-25000"/>
              <a:t>x</a:t>
            </a:r>
            <a:endParaRPr lang="en-US" altLang="en-US"/>
          </a:p>
        </p:txBody>
      </p:sp>
      <p:sp>
        <p:nvSpPr>
          <p:cNvPr id="41518" name="Text Box 558"/>
          <p:cNvSpPr txBox="1">
            <a:spLocks noChangeArrowheads="1"/>
          </p:cNvSpPr>
          <p:nvPr/>
        </p:nvSpPr>
        <p:spPr bwMode="auto">
          <a:xfrm>
            <a:off x="1659255" y="4561205"/>
            <a:ext cx="1225550" cy="641350"/>
          </a:xfrm>
          <a:prstGeom prst="rect">
            <a:avLst/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endParaRPr lang="en-US" altLang="en-US" dirty="0"/>
          </a:p>
          <a:p>
            <a:pPr algn="ctr" eaLnBrk="1" hangingPunct="1"/>
            <a:r>
              <a:rPr lang="en-US" altLang="en-US" dirty="0"/>
              <a:t>Result</a:t>
            </a:r>
          </a:p>
        </p:txBody>
      </p:sp>
      <p:pic>
        <p:nvPicPr>
          <p:cNvPr id="35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68" y="5854197"/>
            <a:ext cx="675030" cy="91804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017" y="5816434"/>
            <a:ext cx="804605" cy="9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9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41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 C 0.04549 -0.08773 0.09115 -0.17523 0.07917 -0.2544 C 0.06719 -0.33356 -0.0026 -0.4044 -0.07222 -0.47477 " pathEditMode="relative" rAng="0" ptsTypes="aaA">
                                      <p:cBhvr>
                                        <p:cTn id="19" dur="2000" fill="hold"/>
                                        <p:tgtEl>
                                          <p:spTgt spid="41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-2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1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22 -0.47422 L 0.00295 -0.47422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41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1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-0.47422 L 0.0816 -0.47422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41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1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9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16 -0.47477 L -0.07274 -0.40093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41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6" y="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1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74 -0.40093 L 0.00122 -0.40093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41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1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-0.40093 L 0.07986 -0.40093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41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1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0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86 -0.40093 L -0.07257 -0.32731 " pathEditMode="relative" rAng="0" ptsTypes="AA">
                                      <p:cBhvr>
                                        <p:cTn id="61" dur="500" fill="hold"/>
                                        <p:tgtEl>
                                          <p:spTgt spid="41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22" y="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41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57 -0.32731 L 0.00625 -0.32731 " pathEditMode="relative" rAng="0" ptsTypes="AA">
                                      <p:cBhvr>
                                        <p:cTn id="68" dur="500" fill="hold"/>
                                        <p:tgtEl>
                                          <p:spTgt spid="41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1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-0.32731 L 0.0816 -0.32731 " pathEditMode="relative" rAng="0" ptsTypes="AA">
                                      <p:cBhvr>
                                        <p:cTn id="75" dur="500" fill="hold"/>
                                        <p:tgtEl>
                                          <p:spTgt spid="41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41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41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41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3" dur="500"/>
                                        <p:tgtEl>
                                          <p:spTgt spid="41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4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6 -0.00625 C -0.07447 -0.09352 -0.14809 -0.18079 -0.16006 -0.25949 C -0.17187 -0.3382 -0.08732 -0.44259 -0.07291 -0.47917 " pathEditMode="relative" rAng="0" ptsTypes="aaA">
                                      <p:cBhvr>
                                        <p:cTn id="100" dur="2000" fill="hold"/>
                                        <p:tgtEl>
                                          <p:spTgt spid="41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59" y="-2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41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92 -0.47963 L 0.00225 -0.47963 " pathEditMode="relative" rAng="0" ptsTypes="AA">
                                      <p:cBhvr>
                                        <p:cTn id="107" dur="500" fill="hold"/>
                                        <p:tgtEl>
                                          <p:spTgt spid="41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41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5 -0.47917 L 0.0809 -0.47917 " pathEditMode="relative" rAng="0" ptsTypes="AA">
                                      <p:cBhvr>
                                        <p:cTn id="114" dur="500" fill="hold"/>
                                        <p:tgtEl>
                                          <p:spTgt spid="41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41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0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9 -0.47917 L -0.07344 -0.40602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41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6" y="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4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44 -0.40579 L 0.00017 -0.40579 " pathEditMode="relative" rAng="0" ptsTypes="AA">
                                      <p:cBhvr>
                                        <p:cTn id="128" dur="500" fill="hold"/>
                                        <p:tgtEl>
                                          <p:spTgt spid="41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4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40579 L 0.07882 -0.40579 " pathEditMode="relative" rAng="0" ptsTypes="AA">
                                      <p:cBhvr>
                                        <p:cTn id="135" dur="500" fill="hold"/>
                                        <p:tgtEl>
                                          <p:spTgt spid="41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4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1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16 -0.40579 L -0.07379 -0.33241 " pathEditMode="relative" rAng="0" ptsTypes="AA">
                                      <p:cBhvr>
                                        <p:cTn id="142" dur="500" fill="hold"/>
                                        <p:tgtEl>
                                          <p:spTgt spid="41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56" y="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4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27 -0.33218 L 0.00538 -0.33218 " pathEditMode="relative" rAng="0" ptsTypes="AA">
                                      <p:cBhvr>
                                        <p:cTn id="149" dur="500" fill="hold"/>
                                        <p:tgtEl>
                                          <p:spTgt spid="41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4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5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55 -0.33218 L 0.08125 -0.33218 " pathEditMode="relative" rAng="0" ptsTypes="AA">
                                      <p:cBhvr>
                                        <p:cTn id="156" dur="500" fill="hold"/>
                                        <p:tgtEl>
                                          <p:spTgt spid="41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41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6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3" dur="500"/>
                                        <p:tgtEl>
                                          <p:spTgt spid="41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9" dur="500"/>
                                        <p:tgtEl>
                                          <p:spTgt spid="41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500"/>
                                        <p:tgtEl>
                                          <p:spTgt spid="4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16" grpId="0"/>
      <p:bldP spid="41517" grpId="0"/>
      <p:bldP spid="415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3×3 template and weighting coefficients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0"/>
              <p:cNvSpPr>
                <a:spLocks noGrp="1"/>
              </p:cNvSpPr>
              <p:nvPr>
                <p:ph idx="1"/>
              </p:nvPr>
            </p:nvSpPr>
            <p:spPr>
              <a:xfrm>
                <a:off x="2255520" y="5188585"/>
                <a:ext cx="7886642" cy="97686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sz="24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sz="2400" dirty="0"/>
                  <a:t> are the </a:t>
                </a:r>
                <a:r>
                  <a:rPr lang="en-GB" sz="2400" dirty="0">
                    <a:solidFill>
                      <a:srgbClr val="0000FF"/>
                    </a:solidFill>
                  </a:rPr>
                  <a:t>weights</a:t>
                </a:r>
                <a:r>
                  <a:rPr lang="en-GB" sz="2400" dirty="0"/>
                  <a:t> and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GB" sz="2400" dirty="0"/>
                  <a:t> denote the position of the point that matches the weighting coefficient position </a:t>
                </a:r>
              </a:p>
            </p:txBody>
          </p:sp>
        </mc:Choice>
        <mc:Fallback xmlns="">
          <p:sp>
            <p:nvSpPr>
              <p:cNvPr id="11" name="Content Placeholder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55520" y="5188585"/>
                <a:ext cx="7886642" cy="976868"/>
              </a:xfrm>
              <a:blipFill>
                <a:blip r:embed="rId2"/>
                <a:stretch>
                  <a:fillRect l="-1159" t="-7500" r="-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4731" y="4245134"/>
            <a:ext cx="4381500" cy="857250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68" y="5854197"/>
            <a:ext cx="675030" cy="91804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017" y="5816434"/>
            <a:ext cx="804605" cy="9935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7588" y="2058927"/>
            <a:ext cx="4535787" cy="18773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904867D-21F2-4518-B6CB-581F5580DD57}"/>
              </a:ext>
            </a:extLst>
          </p:cNvPr>
          <p:cNvSpPr/>
          <p:nvPr/>
        </p:nvSpPr>
        <p:spPr>
          <a:xfrm>
            <a:off x="3669165" y="6104519"/>
            <a:ext cx="43140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Result calculated for </a:t>
            </a:r>
            <a:r>
              <a:rPr lang="en-GB" sz="2400" dirty="0">
                <a:solidFill>
                  <a:srgbClr val="FF0000"/>
                </a:solidFill>
              </a:rPr>
              <a:t>centre</a:t>
            </a:r>
            <a:r>
              <a:rPr lang="en-GB" sz="2400" dirty="0"/>
              <a:t> point</a:t>
            </a:r>
          </a:p>
        </p:txBody>
      </p:sp>
    </p:spTree>
    <p:extLst>
      <p:ext uri="{BB962C8B-B14F-4D97-AF65-F5344CB8AC3E}">
        <p14:creationId xmlns:p14="http://schemas.microsoft.com/office/powerpoint/2010/main" val="1117530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D5314-DACE-45E1-B80F-08FB143CC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Border?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88CFE-2FEE-42AA-B68E-3EFCC7213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5945"/>
            <a:ext cx="8702040" cy="2113496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Three options</a:t>
            </a:r>
          </a:p>
          <a:p>
            <a:pPr marL="514350" indent="206375">
              <a:buFont typeface="+mj-lt"/>
              <a:buAutoNum type="arabicPeriod"/>
            </a:pPr>
            <a:r>
              <a:rPr lang="en-GB" dirty="0"/>
              <a:t> Set border to </a:t>
            </a:r>
            <a:r>
              <a:rPr lang="en-GB" dirty="0">
                <a:solidFill>
                  <a:srgbClr val="0000FF"/>
                </a:solidFill>
              </a:rPr>
              <a:t>black</a:t>
            </a:r>
          </a:p>
          <a:p>
            <a:pPr marL="514350" indent="206375">
              <a:buFont typeface="+mj-lt"/>
              <a:buAutoNum type="arabicPeriod"/>
            </a:pPr>
            <a:r>
              <a:rPr lang="en-GB" dirty="0"/>
              <a:t> Assume </a:t>
            </a:r>
            <a:r>
              <a:rPr lang="en-GB" dirty="0">
                <a:solidFill>
                  <a:srgbClr val="0000FF"/>
                </a:solidFill>
              </a:rPr>
              <a:t>wrap-around</a:t>
            </a:r>
          </a:p>
          <a:p>
            <a:pPr marL="514350" indent="206375">
              <a:buFont typeface="+mj-lt"/>
              <a:buAutoNum type="arabicPeriod"/>
            </a:pPr>
            <a:r>
              <a:rPr lang="en-GB" dirty="0"/>
              <a:t> Make </a:t>
            </a:r>
            <a:r>
              <a:rPr lang="en-GB" dirty="0">
                <a:solidFill>
                  <a:srgbClr val="0000FF"/>
                </a:solidFill>
              </a:rPr>
              <a:t>template smaller </a:t>
            </a:r>
            <a:r>
              <a:rPr lang="en-GB" dirty="0"/>
              <a:t>near edges</a:t>
            </a:r>
          </a:p>
        </p:txBody>
      </p:sp>
      <p:pic>
        <p:nvPicPr>
          <p:cNvPr id="1026" name="Picture 2" descr="Pre-Raphaelite frames… | The Frame Blog">
            <a:extLst>
              <a:ext uri="{FF2B5EF4-FFF2-40B4-BE49-F238E27FC236}">
                <a16:creationId xmlns:a16="http://schemas.microsoft.com/office/drawing/2014/main" id="{652718F7-1549-4041-9746-21161E39C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5328">
            <a:off x="8593340" y="2009580"/>
            <a:ext cx="3034525" cy="230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40963" y="4114698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5600" indent="-355600">
              <a:buNone/>
            </a:pPr>
            <a:r>
              <a:rPr lang="en-GB" sz="2800" dirty="0"/>
              <a:t>Normally we assume object of interest is near centre so set border to </a:t>
            </a:r>
            <a:r>
              <a:rPr lang="en-GB" sz="2800" dirty="0">
                <a:solidFill>
                  <a:srgbClr val="0000FF"/>
                </a:solidFill>
              </a:rPr>
              <a:t>black</a:t>
            </a:r>
          </a:p>
        </p:txBody>
      </p:sp>
      <p:sp>
        <p:nvSpPr>
          <p:cNvPr id="5" name="Rectangle 4"/>
          <p:cNvSpPr/>
          <p:nvPr/>
        </p:nvSpPr>
        <p:spPr>
          <a:xfrm rot="1768257">
            <a:off x="8801269" y="2189729"/>
            <a:ext cx="2635101" cy="1943841"/>
          </a:xfrm>
          <a:prstGeom prst="rect">
            <a:avLst/>
          </a:prstGeom>
          <a:noFill/>
          <a:ln w="457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81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3×3 averaging operator </a:t>
            </a:r>
          </a:p>
        </p:txBody>
      </p:sp>
      <p:pic>
        <p:nvPicPr>
          <p:cNvPr id="9" name="Picture 8" descr="EYE_AVE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7240" y="3417768"/>
            <a:ext cx="2392680" cy="2150229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10" name="Picture 9" descr="EYE_NOR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3256" y="3417768"/>
            <a:ext cx="2392680" cy="2150229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6200" y="1763841"/>
            <a:ext cx="3028950" cy="914400"/>
          </a:xfrm>
          <a:prstGeom prst="rect">
            <a:avLst/>
          </a:prstGeom>
        </p:spPr>
      </p:pic>
      <p:pic>
        <p:nvPicPr>
          <p:cNvPr id="15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68" y="5854197"/>
            <a:ext cx="675030" cy="91804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017" y="5816434"/>
            <a:ext cx="804605" cy="9935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67324" y="1690688"/>
            <a:ext cx="3474533" cy="14147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A1A832-AD1D-41E1-A3B2-8B0DE2EF33B6}"/>
              </a:ext>
            </a:extLst>
          </p:cNvPr>
          <p:cNvSpPr/>
          <p:nvPr/>
        </p:nvSpPr>
        <p:spPr>
          <a:xfrm>
            <a:off x="4169950" y="6100851"/>
            <a:ext cx="566928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GB" sz="2400" dirty="0">
                <a:solidFill>
                  <a:prstClr val="black"/>
                </a:solidFill>
              </a:rPr>
              <a:t>5×5, </a:t>
            </a:r>
            <a:r>
              <a:rPr lang="en-GB" sz="2400" i="1" dirty="0">
                <a:solidFill>
                  <a:prstClr val="black"/>
                </a:solidFill>
              </a:rPr>
              <a:t>w</a:t>
            </a:r>
            <a:r>
              <a:rPr lang="en-GB" sz="2400" dirty="0">
                <a:solidFill>
                  <a:prstClr val="black"/>
                </a:solidFill>
              </a:rPr>
              <a:t> = 1/25 and 7×7, </a:t>
            </a:r>
            <a:r>
              <a:rPr lang="en-GB" sz="2400" i="1" dirty="0">
                <a:solidFill>
                  <a:prstClr val="black"/>
                </a:solidFill>
              </a:rPr>
              <a:t>w</a:t>
            </a:r>
            <a:r>
              <a:rPr lang="en-GB" sz="2400" dirty="0">
                <a:solidFill>
                  <a:prstClr val="black"/>
                </a:solidFill>
              </a:rPr>
              <a:t> = 1/49 etc. </a:t>
            </a:r>
          </a:p>
        </p:txBody>
      </p:sp>
    </p:spTree>
    <p:extLst>
      <p:ext uri="{BB962C8B-B14F-4D97-AF65-F5344CB8AC3E}">
        <p14:creationId xmlns:p14="http://schemas.microsoft.com/office/powerpoint/2010/main" val="413637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Illustrating the effect of window size</a:t>
            </a:r>
          </a:p>
        </p:txBody>
      </p:sp>
      <p:pic>
        <p:nvPicPr>
          <p:cNvPr id="7" name="Picture 6" descr="EYE_AVE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3756" y="2178271"/>
            <a:ext cx="2476500" cy="2339340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8" name="Picture 7" descr="EYE_AVE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1749" y="2171700"/>
            <a:ext cx="2490413" cy="2352482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9" name="Picture 8" descr="EYE_AVE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3487" y="2171700"/>
            <a:ext cx="2490413" cy="2352482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2699242" y="4527518"/>
            <a:ext cx="845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3×3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484191" y="4527518"/>
            <a:ext cx="845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5×5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245929" y="4527518"/>
            <a:ext cx="845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7×7</a:t>
            </a:r>
          </a:p>
        </p:txBody>
      </p:sp>
      <p:pic>
        <p:nvPicPr>
          <p:cNvPr id="14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68" y="5854197"/>
            <a:ext cx="675030" cy="91804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017" y="5816434"/>
            <a:ext cx="804605" cy="99356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10D1798-1CF4-4A0F-9BA1-D8CF23B76BE2}"/>
              </a:ext>
            </a:extLst>
          </p:cNvPr>
          <p:cNvSpPr/>
          <p:nvPr/>
        </p:nvSpPr>
        <p:spPr>
          <a:xfrm>
            <a:off x="2012038" y="5378187"/>
            <a:ext cx="77898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00FF"/>
                </a:solidFill>
              </a:rPr>
              <a:t>Larger operators </a:t>
            </a:r>
            <a:r>
              <a:rPr lang="en-GB" sz="2400" dirty="0">
                <a:solidFill>
                  <a:prstClr val="black"/>
                </a:solidFill>
              </a:rPr>
              <a:t>remove more noise, but lose more </a:t>
            </a:r>
            <a:r>
              <a:rPr lang="en-GB" sz="2400" dirty="0">
                <a:solidFill>
                  <a:srgbClr val="FF0000"/>
                </a:solidFill>
              </a:rPr>
              <a:t>detail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810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292B2-570B-4DFB-8BF1-4C2F2F68C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Nasty bit ….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EB6A33-A27C-453A-B258-4A07392669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Template is actually flipped around both axes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>
                          <a:latin typeface="Cambria Math" panose="02040503050406030204" pitchFamily="18" charset="0"/>
                        </a:rPr>
                        <m:t>𝐈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GB" sz="2400" b="1">
                          <a:latin typeface="Cambria Math" panose="02040503050406030204" pitchFamily="18" charset="0"/>
                        </a:rPr>
                        <m:t>𝐓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1">
                                  <a:latin typeface="Cambria Math" panose="02040503050406030204" pitchFamily="18" charset="0"/>
                                </a:rPr>
                                <m:t>𝐈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1">
                                  <a:latin typeface="Cambria Math" panose="02040503050406030204" pitchFamily="18" charset="0"/>
                                </a:rPr>
                                <m:t>𝐓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GB" sz="2400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This does not matter for </a:t>
                </a:r>
                <a:r>
                  <a:rPr lang="en-GB" dirty="0">
                    <a:solidFill>
                      <a:srgbClr val="FF0000"/>
                    </a:solidFill>
                  </a:rPr>
                  <a:t>symmetric</a:t>
                </a:r>
                <a:r>
                  <a:rPr lang="en-GB" dirty="0"/>
                  <a:t> templates</a:t>
                </a:r>
              </a:p>
              <a:p>
                <a:pPr marL="0" indent="0">
                  <a:buNone/>
                </a:pPr>
                <a:r>
                  <a:rPr lang="en-GB" dirty="0"/>
                  <a:t>(i.e. the deep learning ones!)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EB6A33-A27C-453A-B258-4A07392669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10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204849B4-3265-483C-9FA8-6687D48F5BF3}"/>
              </a:ext>
            </a:extLst>
          </p:cNvPr>
          <p:cNvSpPr/>
          <p:nvPr/>
        </p:nvSpPr>
        <p:spPr>
          <a:xfrm>
            <a:off x="6910658" y="2947767"/>
            <a:ext cx="934720" cy="533400"/>
          </a:xfrm>
          <a:prstGeom prst="ellipse">
            <a:avLst/>
          </a:prstGeom>
          <a:solidFill>
            <a:srgbClr val="FF000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888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8606</TotalTime>
  <Words>766</Words>
  <Application>Microsoft Macintosh PowerPoint</Application>
  <PresentationFormat>Widescreen</PresentationFormat>
  <Paragraphs>213</Paragraphs>
  <Slides>26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Century Gothic</vt:lpstr>
      <vt:lpstr>Times New Roman</vt:lpstr>
      <vt:lpstr>Office Theme</vt:lpstr>
      <vt:lpstr>Lecture 5 Group Operators </vt:lpstr>
      <vt:lpstr>Content</vt:lpstr>
      <vt:lpstr>Template convolution</vt:lpstr>
      <vt:lpstr>Template convolution</vt:lpstr>
      <vt:lpstr>3×3 template and weighting coefficients</vt:lpstr>
      <vt:lpstr>Border?</vt:lpstr>
      <vt:lpstr>3×3 averaging operator </vt:lpstr>
      <vt:lpstr>Illustrating the effect of window size</vt:lpstr>
      <vt:lpstr>Nasty bit ….</vt:lpstr>
      <vt:lpstr>Template convolution via the Fourier transform</vt:lpstr>
      <vt:lpstr>Template Convolution via the Fourier Transform</vt:lpstr>
      <vt:lpstr>2D Gaussian function</vt:lpstr>
      <vt:lpstr>2D Gaussian function and template</vt:lpstr>
      <vt:lpstr>Applying Gaussian averaging</vt:lpstr>
      <vt:lpstr>Comparison</vt:lpstr>
      <vt:lpstr>Finding the median from a 3×3 template</vt:lpstr>
      <vt:lpstr>Finding the median from a 3×3 template</vt:lpstr>
      <vt:lpstr>Non-local means</vt:lpstr>
      <vt:lpstr>Applying non local means</vt:lpstr>
      <vt:lpstr>PowerPoint Presentation</vt:lpstr>
      <vt:lpstr>Bilateral filtering</vt:lpstr>
      <vt:lpstr>Image Ray Transform</vt:lpstr>
      <vt:lpstr>Applying Image Ray Transform</vt:lpstr>
      <vt:lpstr>Main points so far</vt:lpstr>
      <vt:lpstr>Convolution theorem, for completeness only!</vt:lpstr>
      <vt:lpstr>PowerPoint Presentation</vt:lpstr>
    </vt:vector>
  </TitlesOfParts>
  <Company>SCCM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</dc:title>
  <dc:creator>Mark S Nixon</dc:creator>
  <cp:lastModifiedBy>Xiaohao Cai</cp:lastModifiedBy>
  <cp:revision>88</cp:revision>
  <dcterms:created xsi:type="dcterms:W3CDTF">2015-09-30T14:03:40Z</dcterms:created>
  <dcterms:modified xsi:type="dcterms:W3CDTF">2021-10-06T16:33:57Z</dcterms:modified>
</cp:coreProperties>
</file>